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36004500"/>
  <p:notesSz cx="6858000" cy="9144000"/>
  <p:defaultTextStyle>
    <a:defPPr>
      <a:defRPr lang="pt-BR"/>
    </a:defPPr>
    <a:lvl1pPr marL="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453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0906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6359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1812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7265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2718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68171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3624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087"/>
    <a:srgbClr val="EE0093"/>
    <a:srgbClr val="FF019E"/>
    <a:srgbClr val="6633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38" autoAdjust="0"/>
    <p:restoredTop sz="94660"/>
  </p:normalViewPr>
  <p:slideViewPr>
    <p:cSldViewPr>
      <p:cViewPr varScale="1">
        <p:scale>
          <a:sx n="13" d="100"/>
          <a:sy n="13" d="100"/>
        </p:scale>
        <p:origin x="2204" y="84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1184734"/>
            <a:ext cx="27543443" cy="7717631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0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77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35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441852"/>
            <a:ext cx="7290911" cy="3072050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441852"/>
            <a:ext cx="21332666" cy="30720506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2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37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3136228"/>
            <a:ext cx="27543443" cy="7150894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5260246"/>
            <a:ext cx="27543443" cy="7875982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41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2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3"/>
            <a:ext cx="14317416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3"/>
            <a:ext cx="14323040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58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78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45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433512"/>
            <a:ext cx="10660709" cy="6100763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433515"/>
            <a:ext cx="18114764" cy="30728843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7534278"/>
            <a:ext cx="10660709" cy="2462808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71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5203150"/>
            <a:ext cx="19442430" cy="2975375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217069"/>
            <a:ext cx="19442430" cy="21602700"/>
          </a:xfrm>
        </p:spPr>
        <p:txBody>
          <a:bodyPr/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28178524"/>
            <a:ext cx="19442430" cy="4225526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16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441850"/>
            <a:ext cx="29163645" cy="6000750"/>
          </a:xfrm>
          <a:prstGeom prst="rect">
            <a:avLst/>
          </a:prstGeom>
        </p:spPr>
        <p:txBody>
          <a:bodyPr vert="horz" lIns="390906" tIns="195453" rIns="390906" bIns="195453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401053"/>
            <a:ext cx="29163645" cy="23761306"/>
          </a:xfrm>
          <a:prstGeom prst="rect">
            <a:avLst/>
          </a:prstGeom>
        </p:spPr>
        <p:txBody>
          <a:bodyPr vert="horz" lIns="390906" tIns="195453" rIns="390906" bIns="195453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764D5-5AA2-40E5-9D70-51BD0DC844C0}" type="datetimeFigureOut">
              <a:rPr lang="pt-BR" smtClean="0"/>
              <a:pPr/>
              <a:t>09/05/2019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33370840"/>
            <a:ext cx="10261283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54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9060" rtl="0" eaLnBrk="1" latinLnBrk="0" hangingPunct="1">
        <a:spcBef>
          <a:spcPct val="0"/>
        </a:spcBef>
        <a:buNone/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5898" indent="-1465898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6111" indent="-1221581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85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538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369"/>
          <p:cNvSpPr txBox="1">
            <a:spLocks noChangeArrowheads="1"/>
          </p:cNvSpPr>
          <p:nvPr/>
        </p:nvSpPr>
        <p:spPr bwMode="auto">
          <a:xfrm>
            <a:off x="4464721" y="623710"/>
            <a:ext cx="24272426" cy="331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/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pt-BR" altLang="pt-BR" sz="6500" b="1" dirty="0">
                <a:solidFill>
                  <a:srgbClr val="DA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XXXIII Semana de Engenharia de Alimentos</a:t>
            </a:r>
          </a:p>
          <a:p>
            <a:pPr algn="ctr"/>
            <a:r>
              <a:rPr lang="pt-BR" altLang="pt-BR" sz="6500" b="1" dirty="0">
                <a:solidFill>
                  <a:srgbClr val="DA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Exposição de Trabalhos Professora Célia Maria Landi Franco Título do projeto (letra minúscula Times New Roman n. 66)</a:t>
            </a:r>
            <a:br>
              <a:rPr lang="pt-BR" altLang="pt-BR" sz="6500" b="1" dirty="0">
                <a:solidFill>
                  <a:srgbClr val="DA00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altLang="pt-BR" sz="6500" b="1" dirty="0">
              <a:solidFill>
                <a:srgbClr val="DA0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16"/>
          <p:cNvSpPr txBox="1">
            <a:spLocks noChangeArrowheads="1"/>
          </p:cNvSpPr>
          <p:nvPr/>
        </p:nvSpPr>
        <p:spPr bwMode="auto">
          <a:xfrm>
            <a:off x="5040313" y="4321175"/>
            <a:ext cx="21810662" cy="57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(autores,  minúscula, Times New Roman n. 32)</a:t>
            </a:r>
            <a:endParaRPr lang="pt-BR" altLang="pt-BR" sz="32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94"/>
          <p:cNvSpPr txBox="1">
            <a:spLocks noChangeArrowheads="1"/>
          </p:cNvSpPr>
          <p:nvPr/>
        </p:nvSpPr>
        <p:spPr bwMode="auto">
          <a:xfrm>
            <a:off x="9433273" y="5968203"/>
            <a:ext cx="1260112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Instituição/Unidade Universitária (minúscula, Times New Roman n. 32)</a:t>
            </a:r>
          </a:p>
        </p:txBody>
      </p:sp>
      <p:sp>
        <p:nvSpPr>
          <p:cNvPr id="10" name="Text Box 1346"/>
          <p:cNvSpPr txBox="1">
            <a:spLocks noChangeArrowheads="1"/>
          </p:cNvSpPr>
          <p:nvPr/>
        </p:nvSpPr>
        <p:spPr bwMode="auto">
          <a:xfrm>
            <a:off x="866775" y="7404100"/>
            <a:ext cx="14716125" cy="823913"/>
          </a:xfrm>
          <a:prstGeom prst="rect">
            <a:avLst/>
          </a:prstGeom>
          <a:gradFill flip="none" rotWithShape="1">
            <a:gsLst>
              <a:gs pos="41000">
                <a:srgbClr val="FFC000">
                  <a:tint val="66000"/>
                  <a:satMod val="160000"/>
                </a:srgbClr>
              </a:gs>
              <a:gs pos="72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14" name="Rectangle 200"/>
          <p:cNvSpPr>
            <a:spLocks noChangeArrowheads="1"/>
          </p:cNvSpPr>
          <p:nvPr/>
        </p:nvSpPr>
        <p:spPr bwMode="auto">
          <a:xfrm>
            <a:off x="866774" y="8586693"/>
            <a:ext cx="146807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Insira aqui o texto, Arial n. 36</a:t>
            </a:r>
          </a:p>
        </p:txBody>
      </p:sp>
      <p:pic>
        <p:nvPicPr>
          <p:cNvPr id="1026" name="Picture 2" descr="logo_unesp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5349" y="576314"/>
            <a:ext cx="3669192" cy="121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209"/>
          <p:cNvSpPr>
            <a:spLocks noChangeArrowheads="1"/>
          </p:cNvSpPr>
          <p:nvPr/>
        </p:nvSpPr>
        <p:spPr bwMode="auto">
          <a:xfrm>
            <a:off x="829719" y="19310346"/>
            <a:ext cx="14680781" cy="646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Insira aqui o texto,  Arial n. 36</a:t>
            </a:r>
          </a:p>
        </p:txBody>
      </p:sp>
      <p:sp>
        <p:nvSpPr>
          <p:cNvPr id="20" name="Rectangle 209"/>
          <p:cNvSpPr>
            <a:spLocks noChangeArrowheads="1"/>
          </p:cNvSpPr>
          <p:nvPr/>
        </p:nvSpPr>
        <p:spPr bwMode="auto">
          <a:xfrm>
            <a:off x="829718" y="28131509"/>
            <a:ext cx="146807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Insira aqui o texto, Arial n. 36</a:t>
            </a:r>
          </a:p>
        </p:txBody>
      </p:sp>
      <p:sp>
        <p:nvSpPr>
          <p:cNvPr id="21" name="Rectangle 209"/>
          <p:cNvSpPr>
            <a:spLocks noChangeArrowheads="1"/>
          </p:cNvSpPr>
          <p:nvPr/>
        </p:nvSpPr>
        <p:spPr bwMode="auto">
          <a:xfrm>
            <a:off x="16865470" y="8542557"/>
            <a:ext cx="146718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Insira aqui o texto, Arial n. 36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9514393" y="28406535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2600" dirty="0"/>
          </a:p>
        </p:txBody>
      </p:sp>
      <p:sp>
        <p:nvSpPr>
          <p:cNvPr id="25" name="Rectangle 209"/>
          <p:cNvSpPr>
            <a:spLocks noChangeArrowheads="1"/>
          </p:cNvSpPr>
          <p:nvPr/>
        </p:nvSpPr>
        <p:spPr bwMode="auto">
          <a:xfrm>
            <a:off x="16839623" y="19310348"/>
            <a:ext cx="147419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Insira aqui o texto, Arial n. 36</a:t>
            </a:r>
          </a:p>
        </p:txBody>
      </p:sp>
      <p:sp>
        <p:nvSpPr>
          <p:cNvPr id="26" name="Rectangle 209"/>
          <p:cNvSpPr>
            <a:spLocks noChangeArrowheads="1"/>
          </p:cNvSpPr>
          <p:nvPr/>
        </p:nvSpPr>
        <p:spPr bwMode="auto">
          <a:xfrm>
            <a:off x="16879583" y="32334471"/>
            <a:ext cx="146576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Insira aqui o texto, Arial n. 36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892117" y="27950000"/>
            <a:ext cx="13215564" cy="2359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pt-BR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Curtis, M. D.; </a:t>
            </a:r>
            <a:r>
              <a:rPr lang="pt-BR" sz="2600" dirty="0" err="1">
                <a:latin typeface="Arial" panose="020B0604020202020204" pitchFamily="34" charset="0"/>
                <a:cs typeface="Arial" panose="020B0604020202020204" pitchFamily="34" charset="0"/>
              </a:rPr>
              <a:t>Shiu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K.; </a:t>
            </a:r>
            <a:r>
              <a:rPr lang="pt-BR" sz="2600" dirty="0" err="1">
                <a:latin typeface="Arial" panose="020B0604020202020204" pitchFamily="34" charset="0"/>
                <a:cs typeface="Arial" panose="020B0604020202020204" pitchFamily="34" charset="0"/>
              </a:rPr>
              <a:t>Butler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W. M. e </a:t>
            </a:r>
            <a:r>
              <a:rPr lang="pt-BR" sz="2600" dirty="0" err="1">
                <a:latin typeface="Arial" panose="020B0604020202020204" pitchFamily="34" charset="0"/>
                <a:cs typeface="Arial" panose="020B0604020202020204" pitchFamily="34" charset="0"/>
              </a:rPr>
              <a:t>Huffmann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J. C.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J. Am. </a:t>
            </a:r>
            <a:r>
              <a:rPr lang="pt-BR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Chem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. Soc.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1986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3335.</a:t>
            </a:r>
          </a:p>
          <a:p>
            <a:pPr hangingPunct="0"/>
            <a:r>
              <a:rPr lang="pt-BR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hangingPunct="0"/>
            <a:r>
              <a:rPr lang="pt-BR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Curtis, M. D.; </a:t>
            </a:r>
            <a:r>
              <a:rPr lang="pt-BR" sz="2600" dirty="0" err="1">
                <a:latin typeface="Arial" panose="020B0604020202020204" pitchFamily="34" charset="0"/>
                <a:cs typeface="Arial" panose="020B0604020202020204" pitchFamily="34" charset="0"/>
              </a:rPr>
              <a:t>Shiu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K.; </a:t>
            </a:r>
            <a:r>
              <a:rPr lang="pt-BR" sz="2600" dirty="0" err="1">
                <a:latin typeface="Arial" panose="020B0604020202020204" pitchFamily="34" charset="0"/>
                <a:cs typeface="Arial" panose="020B0604020202020204" pitchFamily="34" charset="0"/>
              </a:rPr>
              <a:t>Butler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W. M. e </a:t>
            </a:r>
            <a:r>
              <a:rPr lang="pt-BR" sz="2600" dirty="0" err="1">
                <a:latin typeface="Arial" panose="020B0604020202020204" pitchFamily="34" charset="0"/>
                <a:cs typeface="Arial" panose="020B0604020202020204" pitchFamily="34" charset="0"/>
              </a:rPr>
              <a:t>Huffmann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J. C.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J. Am. </a:t>
            </a:r>
            <a:r>
              <a:rPr lang="pt-BR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Chem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. Soc.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1986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3335.</a:t>
            </a:r>
          </a:p>
          <a:p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1346"/>
          <p:cNvSpPr txBox="1">
            <a:spLocks noChangeArrowheads="1"/>
          </p:cNvSpPr>
          <p:nvPr/>
        </p:nvSpPr>
        <p:spPr bwMode="auto">
          <a:xfrm>
            <a:off x="16865472" y="7404100"/>
            <a:ext cx="14716125" cy="823913"/>
          </a:xfrm>
          <a:prstGeom prst="rect">
            <a:avLst/>
          </a:prstGeom>
          <a:gradFill flip="none" rotWithShape="1">
            <a:gsLst>
              <a:gs pos="38000">
                <a:srgbClr val="FFC000">
                  <a:tint val="66000"/>
                  <a:satMod val="160000"/>
                </a:srgbClr>
              </a:gs>
              <a:gs pos="7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31" name="Text Box 1346"/>
          <p:cNvSpPr txBox="1">
            <a:spLocks noChangeArrowheads="1"/>
          </p:cNvSpPr>
          <p:nvPr/>
        </p:nvSpPr>
        <p:spPr bwMode="auto">
          <a:xfrm>
            <a:off x="866774" y="17994604"/>
            <a:ext cx="14716125" cy="823913"/>
          </a:xfrm>
          <a:prstGeom prst="rect">
            <a:avLst/>
          </a:prstGeom>
          <a:gradFill flip="none" rotWithShape="1">
            <a:gsLst>
              <a:gs pos="40000">
                <a:srgbClr val="FFC000">
                  <a:tint val="66000"/>
                  <a:satMod val="160000"/>
                </a:srgbClr>
              </a:gs>
              <a:gs pos="69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29" name="Text Box 1346"/>
          <p:cNvSpPr txBox="1">
            <a:spLocks noChangeArrowheads="1"/>
          </p:cNvSpPr>
          <p:nvPr/>
        </p:nvSpPr>
        <p:spPr bwMode="auto">
          <a:xfrm>
            <a:off x="16865471" y="17994605"/>
            <a:ext cx="14716125" cy="823913"/>
          </a:xfrm>
          <a:prstGeom prst="rect">
            <a:avLst/>
          </a:prstGeom>
          <a:gradFill flip="none" rotWithShape="1">
            <a:gsLst>
              <a:gs pos="34000">
                <a:srgbClr val="FFC000">
                  <a:tint val="66000"/>
                  <a:satMod val="160000"/>
                </a:srgbClr>
              </a:gs>
              <a:gs pos="67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32" name="Text Box 1346"/>
          <p:cNvSpPr txBox="1">
            <a:spLocks noChangeArrowheads="1"/>
          </p:cNvSpPr>
          <p:nvPr/>
        </p:nvSpPr>
        <p:spPr bwMode="auto">
          <a:xfrm>
            <a:off x="16865470" y="26632275"/>
            <a:ext cx="14716125" cy="823913"/>
          </a:xfrm>
          <a:prstGeom prst="rect">
            <a:avLst/>
          </a:prstGeom>
          <a:gradFill flip="none" rotWithShape="1">
            <a:gsLst>
              <a:gs pos="47000">
                <a:srgbClr val="FFC000">
                  <a:tint val="66000"/>
                  <a:satMod val="160000"/>
                </a:srgbClr>
              </a:gs>
              <a:gs pos="73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Bibliografia</a:t>
            </a:r>
          </a:p>
        </p:txBody>
      </p:sp>
      <p:sp>
        <p:nvSpPr>
          <p:cNvPr id="33" name="Text Box 1346"/>
          <p:cNvSpPr txBox="1">
            <a:spLocks noChangeArrowheads="1"/>
          </p:cNvSpPr>
          <p:nvPr/>
        </p:nvSpPr>
        <p:spPr bwMode="auto">
          <a:xfrm>
            <a:off x="831431" y="26993346"/>
            <a:ext cx="14716125" cy="823913"/>
          </a:xfrm>
          <a:prstGeom prst="rect">
            <a:avLst/>
          </a:prstGeom>
          <a:gradFill flip="none" rotWithShape="1">
            <a:gsLst>
              <a:gs pos="43000">
                <a:srgbClr val="FFC000">
                  <a:tint val="66000"/>
                  <a:satMod val="160000"/>
                </a:srgbClr>
              </a:gs>
              <a:gs pos="72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e Métodos</a:t>
            </a:r>
          </a:p>
        </p:txBody>
      </p:sp>
      <p:sp>
        <p:nvSpPr>
          <p:cNvPr id="35" name="Text Box 1346"/>
          <p:cNvSpPr txBox="1">
            <a:spLocks noChangeArrowheads="1"/>
          </p:cNvSpPr>
          <p:nvPr/>
        </p:nvSpPr>
        <p:spPr bwMode="auto">
          <a:xfrm>
            <a:off x="16865472" y="30891681"/>
            <a:ext cx="14716125" cy="823913"/>
          </a:xfrm>
          <a:prstGeom prst="rect">
            <a:avLst/>
          </a:prstGeom>
          <a:gradFill flip="none" rotWithShape="1">
            <a:gsLst>
              <a:gs pos="49000">
                <a:srgbClr val="FFC000">
                  <a:tint val="66000"/>
                  <a:satMod val="160000"/>
                </a:srgbClr>
              </a:gs>
              <a:gs pos="73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E266B0E-B20D-4C14-8A2E-3CEF62FA9A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49" y="126095"/>
            <a:ext cx="4248472" cy="404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87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195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Marcinha Nakamura</dc:creator>
  <cp:lastModifiedBy>Ana Ogata</cp:lastModifiedBy>
  <cp:revision>23</cp:revision>
  <dcterms:created xsi:type="dcterms:W3CDTF">2014-06-01T16:52:38Z</dcterms:created>
  <dcterms:modified xsi:type="dcterms:W3CDTF">2019-05-09T18:55:43Z</dcterms:modified>
</cp:coreProperties>
</file>