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838" autoAdjust="0"/>
    <p:restoredTop sz="94660"/>
  </p:normalViewPr>
  <p:slideViewPr>
    <p:cSldViewPr>
      <p:cViewPr>
        <p:scale>
          <a:sx n="15" d="100"/>
          <a:sy n="15" d="100"/>
        </p:scale>
        <p:origin x="-2310" y="-7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35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441852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2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22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41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3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2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7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74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1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16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3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64D5-5AA2-40E5-9D70-51BD0DC844C0}" type="datetimeFigureOut">
              <a:rPr lang="pt-BR" smtClean="0"/>
              <a:pPr/>
              <a:t>06/06/2018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42FD-64D7-4DAC-8A87-2DB55117E4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369"/>
          <p:cNvSpPr txBox="1">
            <a:spLocks noChangeArrowheads="1"/>
          </p:cNvSpPr>
          <p:nvPr/>
        </p:nvSpPr>
        <p:spPr bwMode="auto">
          <a:xfrm>
            <a:off x="4032672" y="647254"/>
            <a:ext cx="24596767" cy="331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/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pt-BR" altLang="pt-BR" sz="80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XXXI Semana de Engenharia de Alimentos</a:t>
            </a:r>
          </a:p>
          <a:p>
            <a:pPr algn="ctr"/>
            <a:r>
              <a:rPr lang="pt-BR" altLang="pt-BR" sz="7000" b="1" dirty="0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Exposição de Trabalhos Professora </a:t>
            </a:r>
            <a:r>
              <a:rPr lang="pt-BR" altLang="pt-BR" sz="7000" b="1" dirty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Ellen Silva Lago </a:t>
            </a:r>
            <a:r>
              <a:rPr lang="pt-BR" altLang="pt-BR" sz="70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Vanzela</a:t>
            </a:r>
            <a:endParaRPr lang="pt-BR" altLang="pt-BR" sz="7000" b="1" dirty="0" smtClean="0">
              <a:solidFill>
                <a:srgbClr val="66330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altLang="pt-BR" sz="6600" b="1" dirty="0" smtClean="0">
                <a:solidFill>
                  <a:srgbClr val="663300"/>
                </a:solidFill>
                <a:latin typeface="Times New Roman" pitchFamily="18" charset="0"/>
                <a:cs typeface="Times New Roman" panose="02020603050405020304" pitchFamily="18" charset="0"/>
              </a:rPr>
              <a:t>Título do projeto (letra minúscula Times New Roman n. 66)</a:t>
            </a:r>
            <a:r>
              <a:rPr lang="pt-BR" altLang="pt-BR" sz="6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altLang="pt-BR" sz="6600" b="1" dirty="0" smtClean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altLang="pt-BR" sz="6600" b="1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16"/>
          <p:cNvSpPr txBox="1">
            <a:spLocks noChangeArrowheads="1"/>
          </p:cNvSpPr>
          <p:nvPr/>
        </p:nvSpPr>
        <p:spPr bwMode="auto">
          <a:xfrm>
            <a:off x="5040313" y="4321175"/>
            <a:ext cx="21810662" cy="576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64" tIns="41482" rIns="82964" bIns="41482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(autores,  minúscula, Times New Roman n. 32)</a:t>
            </a:r>
            <a:r>
              <a:rPr lang="pt-BR" altLang="pt-BR" sz="3200" b="1" dirty="0" smtClean="0">
                <a:latin typeface="Book Antiqua" pitchFamily="18" charset="0"/>
              </a:rPr>
              <a:t>	</a:t>
            </a:r>
            <a:endParaRPr lang="pt-BR" altLang="pt-BR" sz="3200" b="1" baseline="30000" dirty="0">
              <a:latin typeface="Book Antiqua" pitchFamily="18" charset="0"/>
            </a:endParaRPr>
          </a:p>
        </p:txBody>
      </p:sp>
      <p:sp>
        <p:nvSpPr>
          <p:cNvPr id="9" name="Text Box 194"/>
          <p:cNvSpPr txBox="1">
            <a:spLocks noChangeArrowheads="1"/>
          </p:cNvSpPr>
          <p:nvPr/>
        </p:nvSpPr>
        <p:spPr bwMode="auto">
          <a:xfrm>
            <a:off x="9433273" y="5968203"/>
            <a:ext cx="126011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Instituição/Unidade Universitária (minúscula, Times New Roman n. 32)</a:t>
            </a:r>
            <a:endParaRPr lang="pt-BR" alt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346"/>
          <p:cNvSpPr txBox="1">
            <a:spLocks noChangeArrowheads="1"/>
          </p:cNvSpPr>
          <p:nvPr/>
        </p:nvSpPr>
        <p:spPr bwMode="auto">
          <a:xfrm>
            <a:off x="866775" y="7404100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00"/>
          <p:cNvSpPr>
            <a:spLocks noChangeArrowheads="1"/>
          </p:cNvSpPr>
          <p:nvPr/>
        </p:nvSpPr>
        <p:spPr bwMode="auto">
          <a:xfrm>
            <a:off x="2749550" y="8720138"/>
            <a:ext cx="88113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unesp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349" y="576314"/>
            <a:ext cx="3669192" cy="121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09"/>
          <p:cNvSpPr>
            <a:spLocks noChangeArrowheads="1"/>
          </p:cNvSpPr>
          <p:nvPr/>
        </p:nvSpPr>
        <p:spPr bwMode="auto">
          <a:xfrm>
            <a:off x="3167063" y="19586575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09"/>
          <p:cNvSpPr>
            <a:spLocks noChangeArrowheads="1"/>
          </p:cNvSpPr>
          <p:nvPr/>
        </p:nvSpPr>
        <p:spPr bwMode="auto">
          <a:xfrm>
            <a:off x="3480782" y="28083370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9"/>
          <p:cNvSpPr>
            <a:spLocks noChangeArrowheads="1"/>
          </p:cNvSpPr>
          <p:nvPr/>
        </p:nvSpPr>
        <p:spPr bwMode="auto">
          <a:xfrm>
            <a:off x="19874433" y="8720137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514393" y="28406535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2600" dirty="0"/>
          </a:p>
        </p:txBody>
      </p:sp>
      <p:sp>
        <p:nvSpPr>
          <p:cNvPr id="25" name="Rectangle 209"/>
          <p:cNvSpPr>
            <a:spLocks noChangeArrowheads="1"/>
          </p:cNvSpPr>
          <p:nvPr/>
        </p:nvSpPr>
        <p:spPr bwMode="auto">
          <a:xfrm>
            <a:off x="18833061" y="19586573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09"/>
          <p:cNvSpPr>
            <a:spLocks noChangeArrowheads="1"/>
          </p:cNvSpPr>
          <p:nvPr/>
        </p:nvSpPr>
        <p:spPr bwMode="auto">
          <a:xfrm>
            <a:off x="19476293" y="32187826"/>
            <a:ext cx="91531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o texto, Times New Roman n. 36</a:t>
            </a:r>
            <a:endParaRPr lang="pt-BR" alt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892117" y="27950000"/>
            <a:ext cx="13215564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Butler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W. M. 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Am. </a:t>
            </a:r>
            <a:r>
              <a:rPr lang="pt-BR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Soc.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</a:p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hangingPunct="0"/>
            <a:r>
              <a:rPr lang="pt-BR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Curtis, M. D.;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Shiu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K.;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Butler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W. M. e 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Huffmann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J. C.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Am. </a:t>
            </a:r>
            <a:r>
              <a:rPr lang="pt-BR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Soc.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3335.</a:t>
            </a: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1346"/>
          <p:cNvSpPr txBox="1">
            <a:spLocks noChangeArrowheads="1"/>
          </p:cNvSpPr>
          <p:nvPr/>
        </p:nvSpPr>
        <p:spPr bwMode="auto">
          <a:xfrm>
            <a:off x="16865472" y="7404100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1346"/>
          <p:cNvSpPr txBox="1">
            <a:spLocks noChangeArrowheads="1"/>
          </p:cNvSpPr>
          <p:nvPr/>
        </p:nvSpPr>
        <p:spPr bwMode="auto">
          <a:xfrm>
            <a:off x="866774" y="17994604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346"/>
          <p:cNvSpPr txBox="1">
            <a:spLocks noChangeArrowheads="1"/>
          </p:cNvSpPr>
          <p:nvPr/>
        </p:nvSpPr>
        <p:spPr bwMode="auto">
          <a:xfrm>
            <a:off x="16865471" y="17994605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1346"/>
          <p:cNvSpPr txBox="1">
            <a:spLocks noChangeArrowheads="1"/>
          </p:cNvSpPr>
          <p:nvPr/>
        </p:nvSpPr>
        <p:spPr bwMode="auto">
          <a:xfrm>
            <a:off x="16865470" y="26632275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Bibliografia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346"/>
          <p:cNvSpPr txBox="1">
            <a:spLocks noChangeArrowheads="1"/>
          </p:cNvSpPr>
          <p:nvPr/>
        </p:nvSpPr>
        <p:spPr bwMode="auto">
          <a:xfrm>
            <a:off x="831431" y="26993346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1346"/>
          <p:cNvSpPr txBox="1">
            <a:spLocks noChangeArrowheads="1"/>
          </p:cNvSpPr>
          <p:nvPr/>
        </p:nvSpPr>
        <p:spPr bwMode="auto">
          <a:xfrm>
            <a:off x="16865472" y="30891681"/>
            <a:ext cx="14716125" cy="823913"/>
          </a:xfrm>
          <a:prstGeom prst="rect">
            <a:avLst/>
          </a:prstGeom>
          <a:gradFill>
            <a:gsLst>
              <a:gs pos="68000">
                <a:schemeClr val="bg2">
                  <a:lumMod val="75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uario\Downloads\LOGO - Semaneng Chocolate I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4" y="142147"/>
            <a:ext cx="3723344" cy="4755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5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205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Marcinha Nakamura</dc:creator>
  <cp:lastModifiedBy>Usuário do Windows</cp:lastModifiedBy>
  <cp:revision>22</cp:revision>
  <dcterms:created xsi:type="dcterms:W3CDTF">2014-06-01T16:52:38Z</dcterms:created>
  <dcterms:modified xsi:type="dcterms:W3CDTF">2018-06-07T01:14:06Z</dcterms:modified>
</cp:coreProperties>
</file>