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36004500"/>
  <p:notesSz cx="6858000" cy="9144000"/>
  <p:defaultTextStyle>
    <a:defPPr>
      <a:defRPr lang="pt-BR"/>
    </a:defPPr>
    <a:lvl1pPr marL="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1pPr>
    <a:lvl2pPr marL="195453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2pPr>
    <a:lvl3pPr marL="390906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3pPr>
    <a:lvl4pPr marL="586359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4pPr>
    <a:lvl5pPr marL="781812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5pPr>
    <a:lvl6pPr marL="977265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6pPr>
    <a:lvl7pPr marL="1172718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7pPr>
    <a:lvl8pPr marL="1368171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8pPr>
    <a:lvl9pPr marL="15636240" algn="l" defTabSz="3909060" rtl="0" eaLnBrk="1" latinLnBrk="0" hangingPunct="1">
      <a:defRPr sz="7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0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3300"/>
    <a:srgbClr val="33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838" autoAdjust="0"/>
    <p:restoredTop sz="94660"/>
  </p:normalViewPr>
  <p:slideViewPr>
    <p:cSldViewPr>
      <p:cViewPr varScale="1">
        <p:scale>
          <a:sx n="10" d="100"/>
          <a:sy n="10" d="100"/>
        </p:scale>
        <p:origin x="-2232" y="-106"/>
      </p:cViewPr>
      <p:guideLst>
        <p:guide orient="horz" pos="11340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1184734"/>
            <a:ext cx="27543443" cy="771763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0402550"/>
            <a:ext cx="2268283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54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09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63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18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77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24/04/2017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2577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24/04/2017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16355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441852"/>
            <a:ext cx="7290911" cy="30720506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441852"/>
            <a:ext cx="21332666" cy="30720506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24/04/2017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8224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24/04/2017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22378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3136228"/>
            <a:ext cx="27543443" cy="7150894"/>
          </a:xfrm>
        </p:spPr>
        <p:txBody>
          <a:bodyPr anchor="t"/>
          <a:lstStyle>
            <a:lvl1pPr algn="l">
              <a:defRPr sz="171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5260246"/>
            <a:ext cx="27543443" cy="7875982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5453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0906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3pPr>
            <a:lvl4pPr marL="586359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1812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77265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24/04/2017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0241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8401053"/>
            <a:ext cx="14311789" cy="23761306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8401053"/>
            <a:ext cx="14311789" cy="23761306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24/04/2017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4826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8059343"/>
            <a:ext cx="14317416" cy="335875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1418094"/>
            <a:ext cx="14317416" cy="20744262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8059343"/>
            <a:ext cx="14323040" cy="335875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1418094"/>
            <a:ext cx="14323040" cy="20744262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24/04/2017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9258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24/04/2017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9478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24/04/2017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0745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433512"/>
            <a:ext cx="10660709" cy="6100763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433515"/>
            <a:ext cx="18114764" cy="30728843"/>
          </a:xfrm>
        </p:spPr>
        <p:txBody>
          <a:bodyPr/>
          <a:lstStyle>
            <a:lvl1pPr>
              <a:defRPr sz="137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7534278"/>
            <a:ext cx="10660709" cy="24628081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24/04/2017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88716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25203150"/>
            <a:ext cx="19442430" cy="2975375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217069"/>
            <a:ext cx="19442430" cy="21602700"/>
          </a:xfrm>
        </p:spPr>
        <p:txBody>
          <a:bodyPr/>
          <a:lstStyle>
            <a:lvl1pPr marL="0" indent="0">
              <a:buNone/>
              <a:defRPr sz="13700"/>
            </a:lvl1pPr>
            <a:lvl2pPr marL="1954530" indent="0">
              <a:buNone/>
              <a:defRPr sz="12000"/>
            </a:lvl2pPr>
            <a:lvl3pPr marL="3909060" indent="0">
              <a:buNone/>
              <a:defRPr sz="10300"/>
            </a:lvl3pPr>
            <a:lvl4pPr marL="5863590" indent="0">
              <a:buNone/>
              <a:defRPr sz="8600"/>
            </a:lvl4pPr>
            <a:lvl5pPr marL="7818120" indent="0">
              <a:buNone/>
              <a:defRPr sz="8600"/>
            </a:lvl5pPr>
            <a:lvl6pPr marL="9772650" indent="0">
              <a:buNone/>
              <a:defRPr sz="8600"/>
            </a:lvl6pPr>
            <a:lvl7pPr marL="11727180" indent="0">
              <a:buNone/>
              <a:defRPr sz="8600"/>
            </a:lvl7pPr>
            <a:lvl8pPr marL="13681710" indent="0">
              <a:buNone/>
              <a:defRPr sz="8600"/>
            </a:lvl8pPr>
            <a:lvl9pPr marL="15636240" indent="0">
              <a:buNone/>
              <a:defRPr sz="86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28178524"/>
            <a:ext cx="19442430" cy="4225526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64D5-5AA2-40E5-9D70-51BD0DC844C0}" type="datetimeFigureOut">
              <a:rPr lang="pt-BR" smtClean="0"/>
              <a:pPr/>
              <a:t>24/04/2017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2516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441850"/>
            <a:ext cx="29163645" cy="6000750"/>
          </a:xfrm>
          <a:prstGeom prst="rect">
            <a:avLst/>
          </a:prstGeom>
        </p:spPr>
        <p:txBody>
          <a:bodyPr vert="horz" lIns="390906" tIns="195453" rIns="390906" bIns="195453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8401053"/>
            <a:ext cx="29163645" cy="23761306"/>
          </a:xfrm>
          <a:prstGeom prst="rect">
            <a:avLst/>
          </a:prstGeom>
        </p:spPr>
        <p:txBody>
          <a:bodyPr vert="horz" lIns="390906" tIns="195453" rIns="390906" bIns="195453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33370840"/>
            <a:ext cx="7560945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l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764D5-5AA2-40E5-9D70-51BD0DC844C0}" type="datetimeFigureOut">
              <a:rPr lang="pt-BR" smtClean="0"/>
              <a:pPr/>
              <a:t>24/04/2017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33370840"/>
            <a:ext cx="10261283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ct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33370840"/>
            <a:ext cx="7560945" cy="1916906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342FD-64D7-4DAC-8A87-2DB55117E4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06549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09060" rtl="0" eaLnBrk="1" latinLnBrk="0" hangingPunct="1">
        <a:spcBef>
          <a:spcPct val="0"/>
        </a:spcBef>
        <a:buNone/>
        <a:defRPr sz="1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65898" indent="-1465898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13700" kern="1200">
          <a:solidFill>
            <a:schemeClr val="tx1"/>
          </a:solidFill>
          <a:latin typeface="+mn-lt"/>
          <a:ea typeface="+mn-ea"/>
          <a:cs typeface="+mn-cs"/>
        </a:defRPr>
      </a:lvl1pPr>
      <a:lvl2pPr marL="3176111" indent="-1221581" algn="l" defTabSz="390906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88632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4085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9538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74991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0444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65897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613505" indent="-977265" algn="l" defTabSz="390906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5453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0906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86359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1812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77265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72718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68171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63624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369"/>
          <p:cNvSpPr txBox="1">
            <a:spLocks noChangeArrowheads="1"/>
          </p:cNvSpPr>
          <p:nvPr/>
        </p:nvSpPr>
        <p:spPr bwMode="auto">
          <a:xfrm>
            <a:off x="4032672" y="647254"/>
            <a:ext cx="24596767" cy="331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4" tIns="41482" rIns="82964" bIns="41482"/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pt-BR" altLang="pt-BR" sz="80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XXXI Semana de Engenharia de Alimentos</a:t>
            </a:r>
          </a:p>
          <a:p>
            <a:pPr algn="ctr"/>
            <a:r>
              <a:rPr lang="pt-BR" altLang="pt-BR" sz="7000" b="1" dirty="0" smtClean="0">
                <a:solidFill>
                  <a:srgbClr val="663300"/>
                </a:solidFill>
                <a:latin typeface="Times New Roman" pitchFamily="18" charset="0"/>
                <a:cs typeface="Times New Roman" panose="02020603050405020304" pitchFamily="18" charset="0"/>
              </a:rPr>
              <a:t>Exposição de Trabalhos Professora Vânia Regina Nicoletti </a:t>
            </a:r>
            <a:r>
              <a:rPr lang="pt-BR" altLang="pt-BR" sz="70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anose="02020603050405020304" pitchFamily="18" charset="0"/>
              </a:rPr>
              <a:t>Telis</a:t>
            </a:r>
            <a:endParaRPr lang="pt-BR" altLang="pt-BR" sz="7000" b="1" dirty="0" smtClean="0">
              <a:solidFill>
                <a:srgbClr val="663300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altLang="pt-BR" sz="6600" b="1" dirty="0" smtClean="0">
                <a:solidFill>
                  <a:srgbClr val="663300"/>
                </a:solidFill>
                <a:latin typeface="Times New Roman" pitchFamily="18" charset="0"/>
                <a:cs typeface="Times New Roman" panose="02020603050405020304" pitchFamily="18" charset="0"/>
              </a:rPr>
              <a:t>Título do projeto (letra minúscula Times New Roman n. 66)</a:t>
            </a:r>
            <a:r>
              <a:rPr lang="pt-BR" altLang="pt-BR" sz="6600" b="1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altLang="pt-BR" sz="6600" b="1" dirty="0" smtClean="0">
                <a:solidFill>
                  <a:srgbClr val="0033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altLang="pt-BR" sz="6600" b="1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1416"/>
          <p:cNvSpPr txBox="1">
            <a:spLocks noChangeArrowheads="1"/>
          </p:cNvSpPr>
          <p:nvPr/>
        </p:nvSpPr>
        <p:spPr bwMode="auto">
          <a:xfrm>
            <a:off x="5040313" y="4321175"/>
            <a:ext cx="21810662" cy="576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4" tIns="41482" rIns="82964" bIns="41482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pt-BR" altLang="pt-B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(autores,  minúscula, Times New Roman n. 32)</a:t>
            </a:r>
            <a:r>
              <a:rPr lang="pt-BR" altLang="pt-BR" sz="3200" b="1" dirty="0" smtClean="0">
                <a:latin typeface="Book Antiqua" pitchFamily="18" charset="0"/>
              </a:rPr>
              <a:t>	</a:t>
            </a:r>
            <a:endParaRPr lang="pt-BR" altLang="pt-BR" sz="3200" b="1" baseline="30000" dirty="0">
              <a:latin typeface="Book Antiqua" pitchFamily="18" charset="0"/>
            </a:endParaRPr>
          </a:p>
        </p:txBody>
      </p:sp>
      <p:sp>
        <p:nvSpPr>
          <p:cNvPr id="9" name="Text Box 194"/>
          <p:cNvSpPr txBox="1">
            <a:spLocks noChangeArrowheads="1"/>
          </p:cNvSpPr>
          <p:nvPr/>
        </p:nvSpPr>
        <p:spPr bwMode="auto">
          <a:xfrm>
            <a:off x="9433273" y="5968203"/>
            <a:ext cx="126011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Instituição/Unidade Universitária (minúscula, Times New Roman n. 32)</a:t>
            </a:r>
            <a:endParaRPr lang="pt-BR" altLang="pt-B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346"/>
          <p:cNvSpPr txBox="1">
            <a:spLocks noChangeArrowheads="1"/>
          </p:cNvSpPr>
          <p:nvPr/>
        </p:nvSpPr>
        <p:spPr bwMode="auto">
          <a:xfrm>
            <a:off x="866775" y="7404100"/>
            <a:ext cx="14716125" cy="823913"/>
          </a:xfrm>
          <a:prstGeom prst="rect">
            <a:avLst/>
          </a:prstGeom>
          <a:gradFill>
            <a:gsLst>
              <a:gs pos="68000">
                <a:schemeClr val="bg2">
                  <a:lumMod val="75000"/>
                </a:schemeClr>
              </a:gs>
              <a:gs pos="100000">
                <a:schemeClr val="bg2">
                  <a:lumMod val="90000"/>
                </a:schemeClr>
              </a:gs>
            </a:gsLst>
          </a:gradFill>
          <a:ln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  <a:endParaRPr lang="pt-BR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200"/>
          <p:cNvSpPr>
            <a:spLocks noChangeArrowheads="1"/>
          </p:cNvSpPr>
          <p:nvPr/>
        </p:nvSpPr>
        <p:spPr bwMode="auto">
          <a:xfrm>
            <a:off x="2749550" y="8720138"/>
            <a:ext cx="88113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n. 36</a:t>
            </a:r>
            <a:endParaRPr lang="pt-BR" alt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unesp"/>
          <p:cNvPicPr>
            <a:picLocks noChangeAspect="1" noChangeArrowheads="1"/>
          </p:cNvPicPr>
          <p:nvPr/>
        </p:nvPicPr>
        <p:blipFill>
          <a:blip r:embed="rId2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35349" y="576314"/>
            <a:ext cx="3669192" cy="1212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209"/>
          <p:cNvSpPr>
            <a:spLocks noChangeArrowheads="1"/>
          </p:cNvSpPr>
          <p:nvPr/>
        </p:nvSpPr>
        <p:spPr bwMode="auto">
          <a:xfrm>
            <a:off x="3167063" y="19586575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n. 36</a:t>
            </a:r>
            <a:endParaRPr lang="pt-BR" alt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209"/>
          <p:cNvSpPr>
            <a:spLocks noChangeArrowheads="1"/>
          </p:cNvSpPr>
          <p:nvPr/>
        </p:nvSpPr>
        <p:spPr bwMode="auto">
          <a:xfrm>
            <a:off x="3480782" y="28083370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n. 36</a:t>
            </a:r>
            <a:endParaRPr lang="pt-BR" alt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9"/>
          <p:cNvSpPr>
            <a:spLocks noChangeArrowheads="1"/>
          </p:cNvSpPr>
          <p:nvPr/>
        </p:nvSpPr>
        <p:spPr bwMode="auto">
          <a:xfrm>
            <a:off x="19874433" y="8720137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n. 36</a:t>
            </a:r>
            <a:endParaRPr lang="pt-BR" alt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9514393" y="28406535"/>
            <a:ext cx="1847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sz="2600" dirty="0"/>
          </a:p>
        </p:txBody>
      </p:sp>
      <p:sp>
        <p:nvSpPr>
          <p:cNvPr id="25" name="Rectangle 209"/>
          <p:cNvSpPr>
            <a:spLocks noChangeArrowheads="1"/>
          </p:cNvSpPr>
          <p:nvPr/>
        </p:nvSpPr>
        <p:spPr bwMode="auto">
          <a:xfrm>
            <a:off x="18833061" y="19586573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n. 36</a:t>
            </a:r>
            <a:endParaRPr lang="pt-BR" alt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09"/>
          <p:cNvSpPr>
            <a:spLocks noChangeArrowheads="1"/>
          </p:cNvSpPr>
          <p:nvPr/>
        </p:nvSpPr>
        <p:spPr bwMode="auto">
          <a:xfrm>
            <a:off x="19476293" y="32187826"/>
            <a:ext cx="91531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pt-BR" altLang="pt-B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o texto, Times New Roman n. 36</a:t>
            </a:r>
            <a:endParaRPr lang="pt-BR" altLang="pt-B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7892117" y="27950000"/>
            <a:ext cx="13215564" cy="1559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pt-BR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Curtis, M. D.; </a:t>
            </a:r>
            <a:r>
              <a:rPr lang="pt-B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Shiu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K.; </a:t>
            </a:r>
            <a:r>
              <a:rPr lang="pt-B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Butler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W. M. e </a:t>
            </a:r>
            <a:r>
              <a:rPr lang="pt-B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Huffmann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J. C. </a:t>
            </a:r>
            <a:r>
              <a:rPr lang="pt-B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J. Am. </a:t>
            </a:r>
            <a:r>
              <a:rPr lang="pt-BR" sz="2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Chem</a:t>
            </a:r>
            <a:r>
              <a:rPr lang="pt-B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Soc.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1986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108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3335.</a:t>
            </a:r>
          </a:p>
          <a:p>
            <a:pPr hangingPunct="0"/>
            <a:r>
              <a:rPr lang="pt-BR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hangingPunct="0"/>
            <a:r>
              <a:rPr lang="pt-BR" sz="26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Curtis, M. D.; </a:t>
            </a:r>
            <a:r>
              <a:rPr lang="pt-B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Shiu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K.; </a:t>
            </a:r>
            <a:r>
              <a:rPr lang="pt-B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Butler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W. M. e </a:t>
            </a:r>
            <a:r>
              <a:rPr lang="pt-B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Huffmann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J. C. </a:t>
            </a:r>
            <a:r>
              <a:rPr lang="pt-B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J. Am. </a:t>
            </a:r>
            <a:r>
              <a:rPr lang="pt-BR" sz="2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Chem</a:t>
            </a:r>
            <a:r>
              <a:rPr lang="pt-B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Soc.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1986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108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3335.</a:t>
            </a:r>
          </a:p>
          <a:p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1346"/>
          <p:cNvSpPr txBox="1">
            <a:spLocks noChangeArrowheads="1"/>
          </p:cNvSpPr>
          <p:nvPr/>
        </p:nvSpPr>
        <p:spPr bwMode="auto">
          <a:xfrm>
            <a:off x="16865472" y="7404100"/>
            <a:ext cx="14716125" cy="823913"/>
          </a:xfrm>
          <a:prstGeom prst="rect">
            <a:avLst/>
          </a:prstGeom>
          <a:gradFill>
            <a:gsLst>
              <a:gs pos="68000">
                <a:schemeClr val="bg2">
                  <a:lumMod val="75000"/>
                </a:schemeClr>
              </a:gs>
              <a:gs pos="100000">
                <a:schemeClr val="bg2">
                  <a:lumMod val="90000"/>
                </a:schemeClr>
              </a:gs>
            </a:gsLst>
          </a:gradFill>
          <a:ln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Discussão</a:t>
            </a:r>
            <a:endParaRPr lang="pt-BR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1346"/>
          <p:cNvSpPr txBox="1">
            <a:spLocks noChangeArrowheads="1"/>
          </p:cNvSpPr>
          <p:nvPr/>
        </p:nvSpPr>
        <p:spPr bwMode="auto">
          <a:xfrm>
            <a:off x="866774" y="17994604"/>
            <a:ext cx="14716125" cy="823913"/>
          </a:xfrm>
          <a:prstGeom prst="rect">
            <a:avLst/>
          </a:prstGeom>
          <a:gradFill>
            <a:gsLst>
              <a:gs pos="68000">
                <a:schemeClr val="bg2">
                  <a:lumMod val="75000"/>
                </a:schemeClr>
              </a:gs>
              <a:gs pos="100000">
                <a:schemeClr val="bg2">
                  <a:lumMod val="90000"/>
                </a:schemeClr>
              </a:gs>
            </a:gsLst>
          </a:gradFill>
          <a:ln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  <a:endParaRPr lang="pt-BR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 Box 1346"/>
          <p:cNvSpPr txBox="1">
            <a:spLocks noChangeArrowheads="1"/>
          </p:cNvSpPr>
          <p:nvPr/>
        </p:nvSpPr>
        <p:spPr bwMode="auto">
          <a:xfrm>
            <a:off x="16865471" y="17994605"/>
            <a:ext cx="14716125" cy="823913"/>
          </a:xfrm>
          <a:prstGeom prst="rect">
            <a:avLst/>
          </a:prstGeom>
          <a:gradFill>
            <a:gsLst>
              <a:gs pos="68000">
                <a:schemeClr val="bg2">
                  <a:lumMod val="75000"/>
                </a:schemeClr>
              </a:gs>
              <a:gs pos="100000">
                <a:schemeClr val="bg2">
                  <a:lumMod val="90000"/>
                </a:schemeClr>
              </a:gs>
            </a:gsLst>
          </a:gradFill>
          <a:ln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  <a:endParaRPr lang="pt-BR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 Box 1346"/>
          <p:cNvSpPr txBox="1">
            <a:spLocks noChangeArrowheads="1"/>
          </p:cNvSpPr>
          <p:nvPr/>
        </p:nvSpPr>
        <p:spPr bwMode="auto">
          <a:xfrm>
            <a:off x="16865470" y="26632275"/>
            <a:ext cx="14716125" cy="823913"/>
          </a:xfrm>
          <a:prstGeom prst="rect">
            <a:avLst/>
          </a:prstGeom>
          <a:gradFill>
            <a:gsLst>
              <a:gs pos="68000">
                <a:schemeClr val="bg2">
                  <a:lumMod val="75000"/>
                </a:schemeClr>
              </a:gs>
              <a:gs pos="100000">
                <a:schemeClr val="bg2">
                  <a:lumMod val="90000"/>
                </a:schemeClr>
              </a:gs>
            </a:gsLst>
          </a:gradFill>
          <a:ln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Bibliografia</a:t>
            </a:r>
            <a:endParaRPr lang="pt-BR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 Box 1346"/>
          <p:cNvSpPr txBox="1">
            <a:spLocks noChangeArrowheads="1"/>
          </p:cNvSpPr>
          <p:nvPr/>
        </p:nvSpPr>
        <p:spPr bwMode="auto">
          <a:xfrm>
            <a:off x="831431" y="26993346"/>
            <a:ext cx="14716125" cy="823913"/>
          </a:xfrm>
          <a:prstGeom prst="rect">
            <a:avLst/>
          </a:prstGeom>
          <a:gradFill>
            <a:gsLst>
              <a:gs pos="68000">
                <a:schemeClr val="bg2">
                  <a:lumMod val="75000"/>
                </a:schemeClr>
              </a:gs>
              <a:gs pos="100000">
                <a:schemeClr val="bg2">
                  <a:lumMod val="90000"/>
                </a:schemeClr>
              </a:gs>
            </a:gsLst>
          </a:gradFill>
          <a:ln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 e Métodos</a:t>
            </a:r>
            <a:endParaRPr lang="pt-BR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1346"/>
          <p:cNvSpPr txBox="1">
            <a:spLocks noChangeArrowheads="1"/>
          </p:cNvSpPr>
          <p:nvPr/>
        </p:nvSpPr>
        <p:spPr bwMode="auto">
          <a:xfrm>
            <a:off x="16865472" y="30891681"/>
            <a:ext cx="14716125" cy="823913"/>
          </a:xfrm>
          <a:prstGeom prst="rect">
            <a:avLst/>
          </a:prstGeom>
          <a:gradFill>
            <a:gsLst>
              <a:gs pos="68000">
                <a:schemeClr val="bg2">
                  <a:lumMod val="75000"/>
                </a:schemeClr>
              </a:gs>
              <a:gs pos="100000">
                <a:schemeClr val="bg2">
                  <a:lumMod val="90000"/>
                </a:schemeClr>
              </a:gs>
            </a:gsLst>
          </a:gradFill>
          <a:ln>
            <a:solidFill>
              <a:schemeClr val="bg2">
                <a:lumMod val="5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Agradecimentos</a:t>
            </a:r>
            <a:endParaRPr lang="pt-BR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6" name="Picture 35" descr="C:\Users\laisa\AppData\Local\Microsoft\Windows\INetCacheContent.Word\auhsh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3967" y="56966"/>
            <a:ext cx="6328986" cy="1732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9005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205</Words>
  <Application>Microsoft Office PowerPoint</Application>
  <PresentationFormat>Personalizar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Marcinha Nakamura</dc:creator>
  <cp:lastModifiedBy>Lê Saggioratto</cp:lastModifiedBy>
  <cp:revision>20</cp:revision>
  <dcterms:created xsi:type="dcterms:W3CDTF">2014-06-01T16:52:38Z</dcterms:created>
  <dcterms:modified xsi:type="dcterms:W3CDTF">2017-04-25T00:44:18Z</dcterms:modified>
</cp:coreProperties>
</file>