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33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38" autoAdjust="0"/>
    <p:restoredTop sz="94660"/>
  </p:normalViewPr>
  <p:slideViewPr>
    <p:cSldViewPr>
      <p:cViewPr varScale="1">
        <p:scale>
          <a:sx n="10" d="100"/>
          <a:sy n="10" d="100"/>
        </p:scale>
        <p:origin x="-2232" y="-106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pPr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032672" y="647254"/>
            <a:ext cx="24596767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pt-BR" sz="80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XXXI Semana de Engenharia de Alimentos</a:t>
            </a:r>
          </a:p>
          <a:p>
            <a:pPr algn="ctr"/>
            <a:r>
              <a:rPr lang="pt-BR" altLang="pt-BR" sz="7000" b="1" dirty="0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Exposição de Trabalhos Professora Vânia Regina Nicoletti </a:t>
            </a:r>
            <a:r>
              <a:rPr lang="pt-BR" altLang="pt-BR" sz="70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Telis</a:t>
            </a:r>
            <a:endParaRPr lang="pt-BR" altLang="pt-BR" sz="7000" b="1" dirty="0" smtClean="0">
              <a:solidFill>
                <a:srgbClr val="6633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6600" b="1" dirty="0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Título do projeto (letra minúscula Times New Roman n. 66)</a:t>
            </a:r>
            <a:r>
              <a:rPr lang="pt-BR" altLang="pt-BR" sz="6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altLang="pt-BR" sz="6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6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(autores,  minúscula, Times New Roman n. 32)</a:t>
            </a:r>
            <a:r>
              <a:rPr lang="pt-BR" altLang="pt-BR" sz="3200" b="1" dirty="0" smtClean="0">
                <a:latin typeface="Book Antiqua" pitchFamily="18" charset="0"/>
              </a:rPr>
              <a:t>	</a:t>
            </a:r>
            <a:endParaRPr lang="pt-BR" altLang="pt-BR" sz="3200" b="1" baseline="30000" dirty="0">
              <a:latin typeface="Book Antiqua" pitchFamily="18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Instituição/Unidade Universitária (minúscula, Times New Roman n. 32)</a:t>
            </a:r>
            <a:endParaRPr lang="pt-BR" alt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2749550" y="8720138"/>
            <a:ext cx="8811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35349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3167063" y="19586575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3480782" y="28083370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9874433" y="8720137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8833061" y="19586573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9476293" y="32187826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Butler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W. M. 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Am. </a:t>
            </a:r>
            <a:r>
              <a:rPr lang="pt-BR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Soc.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</a:p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Butler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W. M. 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Am. </a:t>
            </a:r>
            <a:r>
              <a:rPr lang="pt-BR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Soc.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346"/>
          <p:cNvSpPr txBox="1">
            <a:spLocks noChangeArrowheads="1"/>
          </p:cNvSpPr>
          <p:nvPr/>
        </p:nvSpPr>
        <p:spPr bwMode="auto">
          <a:xfrm>
            <a:off x="16865472" y="7404100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346"/>
          <p:cNvSpPr txBox="1">
            <a:spLocks noChangeArrowheads="1"/>
          </p:cNvSpPr>
          <p:nvPr/>
        </p:nvSpPr>
        <p:spPr bwMode="auto">
          <a:xfrm>
            <a:off x="866774" y="17994604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346"/>
          <p:cNvSpPr txBox="1">
            <a:spLocks noChangeArrowheads="1"/>
          </p:cNvSpPr>
          <p:nvPr/>
        </p:nvSpPr>
        <p:spPr bwMode="auto">
          <a:xfrm>
            <a:off x="16865471" y="17994605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346"/>
          <p:cNvSpPr txBox="1">
            <a:spLocks noChangeArrowheads="1"/>
          </p:cNvSpPr>
          <p:nvPr/>
        </p:nvSpPr>
        <p:spPr bwMode="auto">
          <a:xfrm>
            <a:off x="16865470" y="26632275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346"/>
          <p:cNvSpPr txBox="1">
            <a:spLocks noChangeArrowheads="1"/>
          </p:cNvSpPr>
          <p:nvPr/>
        </p:nvSpPr>
        <p:spPr bwMode="auto">
          <a:xfrm>
            <a:off x="831431" y="26993346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346"/>
          <p:cNvSpPr txBox="1">
            <a:spLocks noChangeArrowheads="1"/>
          </p:cNvSpPr>
          <p:nvPr/>
        </p:nvSpPr>
        <p:spPr bwMode="auto">
          <a:xfrm>
            <a:off x="16865472" y="30891681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C:\Users\laisa\AppData\Local\Microsoft\Windows\INetCacheContent.Word\auhsh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967" y="56966"/>
            <a:ext cx="6328986" cy="1732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0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205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Lê Saggioratto</cp:lastModifiedBy>
  <cp:revision>20</cp:revision>
  <dcterms:created xsi:type="dcterms:W3CDTF">2014-06-01T16:52:38Z</dcterms:created>
  <dcterms:modified xsi:type="dcterms:W3CDTF">2017-04-25T00:44:18Z</dcterms:modified>
</cp:coreProperties>
</file>