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" d="100"/>
          <a:sy n="12" d="100"/>
        </p:scale>
        <p:origin x="2300" y="48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7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35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441852"/>
            <a:ext cx="7290911" cy="307205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2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7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41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8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78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45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7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64D5-5AA2-40E5-9D70-51BD0DC844C0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4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69"/>
          <p:cNvSpPr txBox="1">
            <a:spLocks noChangeArrowheads="1"/>
          </p:cNvSpPr>
          <p:nvPr/>
        </p:nvSpPr>
        <p:spPr bwMode="auto">
          <a:xfrm>
            <a:off x="4032673" y="647254"/>
            <a:ext cx="24134588" cy="331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t-BR" sz="7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 </a:t>
            </a:r>
            <a:r>
              <a:rPr lang="en-US" altLang="pt-BR" sz="7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Semana</a:t>
            </a:r>
            <a:r>
              <a:rPr lang="en-US" altLang="pt-BR" sz="7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7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Engenharia</a:t>
            </a:r>
            <a:r>
              <a:rPr lang="en-US" altLang="pt-BR" sz="7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Alimentos</a:t>
            </a:r>
            <a:endParaRPr lang="en-US" altLang="pt-BR" sz="7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pt-BR" sz="6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Exposição</a:t>
            </a:r>
            <a:r>
              <a:rPr lang="en-US" altLang="pt-BR" sz="6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66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T</a:t>
            </a:r>
            <a:r>
              <a:rPr lang="en-US" altLang="pt-BR" sz="6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rabalhos</a:t>
            </a:r>
            <a:r>
              <a:rPr lang="en-US" altLang="pt-BR" sz="6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Professor Fernando </a:t>
            </a:r>
            <a:r>
              <a:rPr lang="en-US" altLang="pt-BR" sz="6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Leite</a:t>
            </a:r>
            <a:r>
              <a:rPr lang="en-US" altLang="pt-BR" sz="6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Hoffman </a:t>
            </a:r>
            <a:r>
              <a:rPr lang="en-US" altLang="pt-BR" sz="6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Título</a:t>
            </a:r>
            <a:r>
              <a:rPr lang="en-US" altLang="pt-BR" sz="6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pt-BR" sz="66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projeto</a:t>
            </a:r>
            <a:r>
              <a:rPr lang="en-US" altLang="pt-BR" sz="6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pt-BR" sz="66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letra</a:t>
            </a:r>
            <a:r>
              <a:rPr lang="en-US" altLang="pt-BR" sz="6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6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6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66)</a:t>
            </a:r>
            <a:r>
              <a:rPr lang="en-US" altLang="pt-BR" sz="6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pt-BR" sz="6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pt-BR" sz="6600" b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16"/>
          <p:cNvSpPr txBox="1">
            <a:spLocks noChangeArrowheads="1"/>
          </p:cNvSpPr>
          <p:nvPr/>
        </p:nvSpPr>
        <p:spPr bwMode="auto">
          <a:xfrm>
            <a:off x="5040313" y="4321175"/>
            <a:ext cx="21810662" cy="57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32)</a:t>
            </a:r>
            <a:r>
              <a:rPr lang="en-US" altLang="pt-BR" sz="3200" b="1" dirty="0">
                <a:latin typeface="Book Antiqua" pitchFamily="18" charset="0"/>
              </a:rPr>
              <a:t>	</a:t>
            </a:r>
            <a:endParaRPr lang="en-US" altLang="pt-BR" sz="3200" b="1" baseline="30000" dirty="0">
              <a:latin typeface="Book Antiqua" pitchFamily="18" charset="0"/>
            </a:endParaRPr>
          </a:p>
        </p:txBody>
      </p:sp>
      <p:sp>
        <p:nvSpPr>
          <p:cNvPr id="9" name="Text Box 194"/>
          <p:cNvSpPr txBox="1">
            <a:spLocks noChangeArrowheads="1"/>
          </p:cNvSpPr>
          <p:nvPr/>
        </p:nvSpPr>
        <p:spPr bwMode="auto">
          <a:xfrm>
            <a:off x="9433273" y="5968203"/>
            <a:ext cx="12601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Instituição/Unidade Universitária (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32)</a:t>
            </a:r>
          </a:p>
        </p:txBody>
      </p:sp>
      <p:sp>
        <p:nvSpPr>
          <p:cNvPr id="10" name="Text Box 1346"/>
          <p:cNvSpPr txBox="1">
            <a:spLocks noChangeArrowheads="1"/>
          </p:cNvSpPr>
          <p:nvPr/>
        </p:nvSpPr>
        <p:spPr bwMode="auto">
          <a:xfrm>
            <a:off x="866775" y="7404100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200"/>
          <p:cNvSpPr>
            <a:spLocks noChangeArrowheads="1"/>
          </p:cNvSpPr>
          <p:nvPr/>
        </p:nvSpPr>
        <p:spPr bwMode="auto">
          <a:xfrm>
            <a:off x="2749550" y="8720138"/>
            <a:ext cx="88113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</a:t>
            </a:r>
          </a:p>
        </p:txBody>
      </p:sp>
      <p:pic>
        <p:nvPicPr>
          <p:cNvPr id="1026" name="Picture 2" descr="logo_unesp"/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349" y="576314"/>
            <a:ext cx="3669192" cy="121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346"/>
          <p:cNvSpPr txBox="1">
            <a:spLocks noChangeArrowheads="1"/>
          </p:cNvSpPr>
          <p:nvPr/>
        </p:nvSpPr>
        <p:spPr bwMode="auto">
          <a:xfrm>
            <a:off x="720725" y="18073688"/>
            <a:ext cx="14673263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209"/>
          <p:cNvSpPr>
            <a:spLocks noChangeArrowheads="1"/>
          </p:cNvSpPr>
          <p:nvPr/>
        </p:nvSpPr>
        <p:spPr bwMode="auto">
          <a:xfrm>
            <a:off x="3167063" y="19586575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18" name="Text Box 1346"/>
          <p:cNvSpPr txBox="1">
            <a:spLocks noChangeArrowheads="1"/>
          </p:cNvSpPr>
          <p:nvPr/>
        </p:nvSpPr>
        <p:spPr bwMode="auto">
          <a:xfrm>
            <a:off x="720725" y="26787475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e </a:t>
            </a:r>
            <a:r>
              <a:rPr lang="en-US" altLang="pt-BR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346"/>
          <p:cNvSpPr txBox="1">
            <a:spLocks noChangeArrowheads="1"/>
          </p:cNvSpPr>
          <p:nvPr/>
        </p:nvSpPr>
        <p:spPr bwMode="auto">
          <a:xfrm>
            <a:off x="16849725" y="7416800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en-US" alt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09"/>
          <p:cNvSpPr>
            <a:spLocks noChangeArrowheads="1"/>
          </p:cNvSpPr>
          <p:nvPr/>
        </p:nvSpPr>
        <p:spPr bwMode="auto">
          <a:xfrm>
            <a:off x="3480782" y="28083370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1" name="Rectangle 209"/>
          <p:cNvSpPr>
            <a:spLocks noChangeArrowheads="1"/>
          </p:cNvSpPr>
          <p:nvPr/>
        </p:nvSpPr>
        <p:spPr bwMode="auto">
          <a:xfrm>
            <a:off x="19874433" y="8720137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2" name="Text Box 1346"/>
          <p:cNvSpPr txBox="1">
            <a:spLocks noChangeArrowheads="1"/>
          </p:cNvSpPr>
          <p:nvPr/>
        </p:nvSpPr>
        <p:spPr bwMode="auto">
          <a:xfrm>
            <a:off x="16778288" y="17930813"/>
            <a:ext cx="14673262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1346"/>
          <p:cNvSpPr txBox="1">
            <a:spLocks noChangeArrowheads="1"/>
          </p:cNvSpPr>
          <p:nvPr/>
        </p:nvSpPr>
        <p:spPr bwMode="auto">
          <a:xfrm>
            <a:off x="16778289" y="26683394"/>
            <a:ext cx="14673262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1346"/>
          <p:cNvSpPr txBox="1">
            <a:spLocks noChangeArrowheads="1"/>
          </p:cNvSpPr>
          <p:nvPr/>
        </p:nvSpPr>
        <p:spPr bwMode="auto">
          <a:xfrm>
            <a:off x="16778288" y="30891682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514393" y="28406535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2600" dirty="0"/>
          </a:p>
        </p:txBody>
      </p:sp>
      <p:sp>
        <p:nvSpPr>
          <p:cNvPr id="25" name="Rectangle 209"/>
          <p:cNvSpPr>
            <a:spLocks noChangeArrowheads="1"/>
          </p:cNvSpPr>
          <p:nvPr/>
        </p:nvSpPr>
        <p:spPr bwMode="auto">
          <a:xfrm>
            <a:off x="18833061" y="19586573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6" name="Rectangle 209"/>
          <p:cNvSpPr>
            <a:spLocks noChangeArrowheads="1"/>
          </p:cNvSpPr>
          <p:nvPr/>
        </p:nvSpPr>
        <p:spPr bwMode="auto">
          <a:xfrm>
            <a:off x="19476293" y="32187826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892117" y="27950000"/>
            <a:ext cx="13215564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Curtis, M. D.;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K.; Butler, W. M. 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Am. Chem. Soc.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Curtis, M. D.;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K.; Butler, W. M. 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Am. Chem. Soc.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1346"/>
          <p:cNvSpPr txBox="1">
            <a:spLocks noChangeArrowheads="1"/>
          </p:cNvSpPr>
          <p:nvPr/>
        </p:nvSpPr>
        <p:spPr bwMode="auto">
          <a:xfrm>
            <a:off x="863600" y="32548513"/>
            <a:ext cx="14716125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Financiamento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25" y="1019923"/>
            <a:ext cx="45910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205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Marcinha Nakamura</dc:creator>
  <cp:lastModifiedBy>Ana Ogata</cp:lastModifiedBy>
  <cp:revision>14</cp:revision>
  <dcterms:created xsi:type="dcterms:W3CDTF">2014-06-01T16:52:38Z</dcterms:created>
  <dcterms:modified xsi:type="dcterms:W3CDTF">2016-05-25T01:33:19Z</dcterms:modified>
</cp:coreProperties>
</file>