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" d="100"/>
          <a:sy n="12" d="100"/>
        </p:scale>
        <p:origin x="2300" y="48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4"/>
            <a:ext cx="27543443" cy="771763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77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35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441852"/>
            <a:ext cx="7290911" cy="3072050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2"/>
            <a:ext cx="21332666" cy="3072050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2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7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3136228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41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2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24/05/2016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58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24/05/2016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78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24/05/2016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4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2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5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8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71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5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4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t>24/05/2016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16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3"/>
            <a:ext cx="29163645" cy="23761306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64D5-5AA2-40E5-9D70-51BD0DC844C0}" type="datetimeFigureOut">
              <a:rPr lang="pt-BR" smtClean="0"/>
              <a:t>24/05/2016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0"/>
            <a:ext cx="10261283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42FD-64D7-4DAC-8A87-2DB55117E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54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69"/>
          <p:cNvSpPr txBox="1">
            <a:spLocks noChangeArrowheads="1"/>
          </p:cNvSpPr>
          <p:nvPr/>
        </p:nvSpPr>
        <p:spPr bwMode="auto">
          <a:xfrm>
            <a:off x="4032673" y="647254"/>
            <a:ext cx="24134588" cy="331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4" tIns="41482" rIns="82964" bIns="41482"/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pt-BR" sz="7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 </a:t>
            </a:r>
            <a:r>
              <a:rPr lang="en-US" altLang="pt-BR" sz="7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Semana</a:t>
            </a:r>
            <a:r>
              <a:rPr lang="en-US" altLang="pt-BR" sz="7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pt-BR" sz="7800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Engenharia</a:t>
            </a:r>
            <a:r>
              <a:rPr lang="en-US" altLang="pt-BR" sz="7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Alimentos</a:t>
            </a:r>
            <a:endParaRPr lang="en-US" altLang="pt-BR" sz="7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pt-BR" sz="66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Exposição</a:t>
            </a:r>
            <a:r>
              <a:rPr lang="en-US" altLang="pt-BR" sz="6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de </a:t>
            </a:r>
            <a:r>
              <a:rPr lang="en-US" altLang="pt-BR" sz="6600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T</a:t>
            </a:r>
            <a:r>
              <a:rPr lang="en-US" altLang="pt-BR" sz="66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rabalhos</a:t>
            </a:r>
            <a:r>
              <a:rPr lang="en-US" altLang="pt-BR" sz="6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Professor Fernando </a:t>
            </a:r>
            <a:r>
              <a:rPr lang="en-US" altLang="pt-BR" sz="66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Leite</a:t>
            </a:r>
            <a:r>
              <a:rPr lang="en-US" altLang="pt-BR" sz="6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Hoffman </a:t>
            </a:r>
            <a:r>
              <a:rPr lang="en-US" altLang="pt-BR" sz="66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Título</a:t>
            </a:r>
            <a:r>
              <a:rPr lang="en-US" altLang="pt-BR" sz="6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pt-BR" sz="6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altLang="pt-BR" sz="66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projeto</a:t>
            </a:r>
            <a:r>
              <a:rPr lang="en-US" altLang="pt-BR" sz="6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pt-BR" sz="66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letra</a:t>
            </a:r>
            <a:r>
              <a:rPr lang="en-US" altLang="pt-BR" sz="6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pt-BR" sz="66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minúscula</a:t>
            </a:r>
            <a:r>
              <a:rPr lang="en-US" altLang="pt-BR" sz="6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pt-BR" sz="66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altLang="pt-BR" sz="6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 66)</a:t>
            </a:r>
            <a:r>
              <a:rPr lang="en-US" altLang="pt-BR" sz="66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pt-BR" sz="6600" b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pt-BR" sz="6600" b="1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416"/>
          <p:cNvSpPr txBox="1">
            <a:spLocks noChangeArrowheads="1"/>
          </p:cNvSpPr>
          <p:nvPr/>
        </p:nvSpPr>
        <p:spPr bwMode="auto">
          <a:xfrm>
            <a:off x="5040313" y="4321175"/>
            <a:ext cx="21810662" cy="57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4" tIns="41482" rIns="82964" bIns="41482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minúscula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32)</a:t>
            </a:r>
            <a:r>
              <a:rPr lang="en-US" altLang="pt-BR" sz="3200" b="1" dirty="0">
                <a:latin typeface="Book Antiqua" pitchFamily="18" charset="0"/>
              </a:rPr>
              <a:t>	</a:t>
            </a:r>
            <a:endParaRPr lang="en-US" altLang="pt-BR" sz="3200" b="1" baseline="30000" dirty="0">
              <a:latin typeface="Book Antiqua" pitchFamily="18" charset="0"/>
            </a:endParaRPr>
          </a:p>
        </p:txBody>
      </p:sp>
      <p:sp>
        <p:nvSpPr>
          <p:cNvPr id="9" name="Text Box 194"/>
          <p:cNvSpPr txBox="1">
            <a:spLocks noChangeArrowheads="1"/>
          </p:cNvSpPr>
          <p:nvPr/>
        </p:nvSpPr>
        <p:spPr bwMode="auto">
          <a:xfrm>
            <a:off x="9433273" y="5968203"/>
            <a:ext cx="126011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Instituição/Unidade Universitária (</a:t>
            </a:r>
            <a:r>
              <a:rPr lang="en-US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minúscula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</a:t>
            </a:r>
            <a:r>
              <a:rPr lang="en-US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32)</a:t>
            </a:r>
          </a:p>
        </p:txBody>
      </p:sp>
      <p:sp>
        <p:nvSpPr>
          <p:cNvPr id="10" name="Text Box 1346"/>
          <p:cNvSpPr txBox="1">
            <a:spLocks noChangeArrowheads="1"/>
          </p:cNvSpPr>
          <p:nvPr/>
        </p:nvSpPr>
        <p:spPr bwMode="auto">
          <a:xfrm>
            <a:off x="866775" y="7404100"/>
            <a:ext cx="14716125" cy="823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00"/>
          <p:cNvSpPr>
            <a:spLocks noChangeArrowheads="1"/>
          </p:cNvSpPr>
          <p:nvPr/>
        </p:nvSpPr>
        <p:spPr bwMode="auto">
          <a:xfrm>
            <a:off x="2749550" y="8720138"/>
            <a:ext cx="8811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36</a:t>
            </a:r>
          </a:p>
        </p:txBody>
      </p:sp>
      <p:pic>
        <p:nvPicPr>
          <p:cNvPr id="1026" name="Picture 2" descr="logo_unesp"/>
          <p:cNvPicPr>
            <a:picLocks noChangeAspect="1" noChangeArrowheads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349" y="576314"/>
            <a:ext cx="3669192" cy="121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346"/>
          <p:cNvSpPr txBox="1">
            <a:spLocks noChangeArrowheads="1"/>
          </p:cNvSpPr>
          <p:nvPr/>
        </p:nvSpPr>
        <p:spPr bwMode="auto">
          <a:xfrm>
            <a:off x="720725" y="18073688"/>
            <a:ext cx="14673263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209"/>
          <p:cNvSpPr>
            <a:spLocks noChangeArrowheads="1"/>
          </p:cNvSpPr>
          <p:nvPr/>
        </p:nvSpPr>
        <p:spPr bwMode="auto">
          <a:xfrm>
            <a:off x="3167063" y="19586575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18" name="Text Box 1346"/>
          <p:cNvSpPr txBox="1">
            <a:spLocks noChangeArrowheads="1"/>
          </p:cNvSpPr>
          <p:nvPr/>
        </p:nvSpPr>
        <p:spPr bwMode="auto">
          <a:xfrm>
            <a:off x="720725" y="26787475"/>
            <a:ext cx="14716125" cy="823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e </a:t>
            </a:r>
            <a:r>
              <a:rPr lang="en-US" altLang="pt-BR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Métodos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346"/>
          <p:cNvSpPr txBox="1">
            <a:spLocks noChangeArrowheads="1"/>
          </p:cNvSpPr>
          <p:nvPr/>
        </p:nvSpPr>
        <p:spPr bwMode="auto">
          <a:xfrm>
            <a:off x="16849725" y="7416800"/>
            <a:ext cx="14716125" cy="823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n-US" alt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09"/>
          <p:cNvSpPr>
            <a:spLocks noChangeArrowheads="1"/>
          </p:cNvSpPr>
          <p:nvPr/>
        </p:nvSpPr>
        <p:spPr bwMode="auto">
          <a:xfrm>
            <a:off x="3480782" y="28083370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21" name="Rectangle 209"/>
          <p:cNvSpPr>
            <a:spLocks noChangeArrowheads="1"/>
          </p:cNvSpPr>
          <p:nvPr/>
        </p:nvSpPr>
        <p:spPr bwMode="auto">
          <a:xfrm>
            <a:off x="19874433" y="8720137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22" name="Text Box 1346"/>
          <p:cNvSpPr txBox="1">
            <a:spLocks noChangeArrowheads="1"/>
          </p:cNvSpPr>
          <p:nvPr/>
        </p:nvSpPr>
        <p:spPr bwMode="auto">
          <a:xfrm>
            <a:off x="16778288" y="17930813"/>
            <a:ext cx="14673262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1346"/>
          <p:cNvSpPr txBox="1">
            <a:spLocks noChangeArrowheads="1"/>
          </p:cNvSpPr>
          <p:nvPr/>
        </p:nvSpPr>
        <p:spPr bwMode="auto">
          <a:xfrm>
            <a:off x="16778289" y="26683394"/>
            <a:ext cx="14673262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Bibliografia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1346"/>
          <p:cNvSpPr txBox="1">
            <a:spLocks noChangeArrowheads="1"/>
          </p:cNvSpPr>
          <p:nvPr/>
        </p:nvSpPr>
        <p:spPr bwMode="auto">
          <a:xfrm>
            <a:off x="16778288" y="30891682"/>
            <a:ext cx="14716125" cy="823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  <a:endParaRPr lang="en-US" altLang="pt-B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9514393" y="28406535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2600" dirty="0"/>
          </a:p>
        </p:txBody>
      </p:sp>
      <p:sp>
        <p:nvSpPr>
          <p:cNvPr id="25" name="Rectangle 209"/>
          <p:cNvSpPr>
            <a:spLocks noChangeArrowheads="1"/>
          </p:cNvSpPr>
          <p:nvPr/>
        </p:nvSpPr>
        <p:spPr bwMode="auto">
          <a:xfrm>
            <a:off x="18833061" y="19586573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26" name="Rectangle 209"/>
          <p:cNvSpPr>
            <a:spLocks noChangeArrowheads="1"/>
          </p:cNvSpPr>
          <p:nvPr/>
        </p:nvSpPr>
        <p:spPr bwMode="auto">
          <a:xfrm>
            <a:off x="19476293" y="32187826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</a:t>
            </a:r>
            <a:r>
              <a:rPr lang="en-US" alt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36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892117" y="27950000"/>
            <a:ext cx="13215564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Curtis, M. D.;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K.; Butler, W. M. 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Huffmann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C.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Am. Chem. Soc.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3335.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en-US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/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Curtis, M. D.;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K.; Butler, W. M. 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Huffmann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C.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Am. Chem. Soc.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3335.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1346"/>
          <p:cNvSpPr txBox="1">
            <a:spLocks noChangeArrowheads="1"/>
          </p:cNvSpPr>
          <p:nvPr/>
        </p:nvSpPr>
        <p:spPr bwMode="auto">
          <a:xfrm>
            <a:off x="863600" y="32548513"/>
            <a:ext cx="14716125" cy="823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Financiamento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5" y="1019923"/>
            <a:ext cx="45910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205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Marcinha Nakamura</dc:creator>
  <cp:lastModifiedBy>Ana Ogata</cp:lastModifiedBy>
  <cp:revision>14</cp:revision>
  <dcterms:created xsi:type="dcterms:W3CDTF">2014-06-01T16:52:38Z</dcterms:created>
  <dcterms:modified xsi:type="dcterms:W3CDTF">2016-05-25T01:33:19Z</dcterms:modified>
</cp:coreProperties>
</file>