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32404050" cy="36004500"/>
  <p:notesSz cx="6858000" cy="9144000"/>
  <p:defaultTextStyle>
    <a:defPPr>
      <a:defRPr lang="pt-BR"/>
    </a:defPPr>
    <a:lvl1pPr marL="0" algn="l" defTabSz="3909060" rtl="0" eaLnBrk="1" latinLnBrk="0" hangingPunct="1">
      <a:defRPr sz="7700" kern="1200">
        <a:solidFill>
          <a:schemeClr val="tx1"/>
        </a:solidFill>
        <a:latin typeface="+mn-lt"/>
        <a:ea typeface="+mn-ea"/>
        <a:cs typeface="+mn-cs"/>
      </a:defRPr>
    </a:lvl1pPr>
    <a:lvl2pPr marL="1954530" algn="l" defTabSz="3909060" rtl="0" eaLnBrk="1" latinLnBrk="0" hangingPunct="1">
      <a:defRPr sz="7700" kern="1200">
        <a:solidFill>
          <a:schemeClr val="tx1"/>
        </a:solidFill>
        <a:latin typeface="+mn-lt"/>
        <a:ea typeface="+mn-ea"/>
        <a:cs typeface="+mn-cs"/>
      </a:defRPr>
    </a:lvl2pPr>
    <a:lvl3pPr marL="3909060" algn="l" defTabSz="3909060" rtl="0" eaLnBrk="1" latinLnBrk="0" hangingPunct="1">
      <a:defRPr sz="7700" kern="1200">
        <a:solidFill>
          <a:schemeClr val="tx1"/>
        </a:solidFill>
        <a:latin typeface="+mn-lt"/>
        <a:ea typeface="+mn-ea"/>
        <a:cs typeface="+mn-cs"/>
      </a:defRPr>
    </a:lvl3pPr>
    <a:lvl4pPr marL="5863590" algn="l" defTabSz="3909060" rtl="0" eaLnBrk="1" latinLnBrk="0" hangingPunct="1">
      <a:defRPr sz="7700" kern="1200">
        <a:solidFill>
          <a:schemeClr val="tx1"/>
        </a:solidFill>
        <a:latin typeface="+mn-lt"/>
        <a:ea typeface="+mn-ea"/>
        <a:cs typeface="+mn-cs"/>
      </a:defRPr>
    </a:lvl4pPr>
    <a:lvl5pPr marL="7818120" algn="l" defTabSz="3909060" rtl="0" eaLnBrk="1" latinLnBrk="0" hangingPunct="1">
      <a:defRPr sz="7700" kern="1200">
        <a:solidFill>
          <a:schemeClr val="tx1"/>
        </a:solidFill>
        <a:latin typeface="+mn-lt"/>
        <a:ea typeface="+mn-ea"/>
        <a:cs typeface="+mn-cs"/>
      </a:defRPr>
    </a:lvl5pPr>
    <a:lvl6pPr marL="9772650" algn="l" defTabSz="3909060" rtl="0" eaLnBrk="1" latinLnBrk="0" hangingPunct="1">
      <a:defRPr sz="7700" kern="1200">
        <a:solidFill>
          <a:schemeClr val="tx1"/>
        </a:solidFill>
        <a:latin typeface="+mn-lt"/>
        <a:ea typeface="+mn-ea"/>
        <a:cs typeface="+mn-cs"/>
      </a:defRPr>
    </a:lvl6pPr>
    <a:lvl7pPr marL="11727180" algn="l" defTabSz="3909060" rtl="0" eaLnBrk="1" latinLnBrk="0" hangingPunct="1">
      <a:defRPr sz="7700" kern="1200">
        <a:solidFill>
          <a:schemeClr val="tx1"/>
        </a:solidFill>
        <a:latin typeface="+mn-lt"/>
        <a:ea typeface="+mn-ea"/>
        <a:cs typeface="+mn-cs"/>
      </a:defRPr>
    </a:lvl7pPr>
    <a:lvl8pPr marL="13681710" algn="l" defTabSz="3909060" rtl="0" eaLnBrk="1" latinLnBrk="0" hangingPunct="1">
      <a:defRPr sz="7700" kern="1200">
        <a:solidFill>
          <a:schemeClr val="tx1"/>
        </a:solidFill>
        <a:latin typeface="+mn-lt"/>
        <a:ea typeface="+mn-ea"/>
        <a:cs typeface="+mn-cs"/>
      </a:defRPr>
    </a:lvl8pPr>
    <a:lvl9pPr marL="15636240" algn="l" defTabSz="3909060" rtl="0" eaLnBrk="1" latinLnBrk="0" hangingPunct="1">
      <a:defRPr sz="77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19" d="100"/>
          <a:sy n="19" d="100"/>
        </p:scale>
        <p:origin x="-2106" y="156"/>
      </p:cViewPr>
      <p:guideLst>
        <p:guide orient="horz" pos="11340"/>
        <p:guide pos="1020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430304" y="11184734"/>
            <a:ext cx="27543443" cy="7717631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860608" y="20402550"/>
            <a:ext cx="22682835" cy="92011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9545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39090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58635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78181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97726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17271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36817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5636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764D5-5AA2-40E5-9D70-51BD0DC844C0}" type="datetimeFigureOut">
              <a:rPr lang="pt-BR" smtClean="0"/>
              <a:t>27/08/2015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342FD-64D7-4DAC-8A87-2DB55117E45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257748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764D5-5AA2-40E5-9D70-51BD0DC844C0}" type="datetimeFigureOut">
              <a:rPr lang="pt-BR" smtClean="0"/>
              <a:t>27/08/2015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342FD-64D7-4DAC-8A87-2DB55117E45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163551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23492936" y="1441852"/>
            <a:ext cx="7290911" cy="30720506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1620203" y="1441852"/>
            <a:ext cx="21332666" cy="30720506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764D5-5AA2-40E5-9D70-51BD0DC844C0}" type="datetimeFigureOut">
              <a:rPr lang="pt-BR" smtClean="0"/>
              <a:t>27/08/2015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342FD-64D7-4DAC-8A87-2DB55117E45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82246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764D5-5AA2-40E5-9D70-51BD0DC844C0}" type="datetimeFigureOut">
              <a:rPr lang="pt-BR" smtClean="0"/>
              <a:t>27/08/2015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342FD-64D7-4DAC-8A87-2DB55117E45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223783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59696" y="23136228"/>
            <a:ext cx="27543443" cy="7150894"/>
          </a:xfrm>
        </p:spPr>
        <p:txBody>
          <a:bodyPr anchor="t"/>
          <a:lstStyle>
            <a:lvl1pPr algn="l">
              <a:defRPr sz="171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2559696" y="15260246"/>
            <a:ext cx="27543443" cy="7875982"/>
          </a:xfrm>
        </p:spPr>
        <p:txBody>
          <a:bodyPr anchor="b"/>
          <a:lstStyle>
            <a:lvl1pPr marL="0" indent="0">
              <a:buNone/>
              <a:defRPr sz="8600">
                <a:solidFill>
                  <a:schemeClr val="tx1">
                    <a:tint val="75000"/>
                  </a:schemeClr>
                </a:solidFill>
              </a:defRPr>
            </a:lvl1pPr>
            <a:lvl2pPr marL="1954530" indent="0">
              <a:buNone/>
              <a:defRPr sz="7700">
                <a:solidFill>
                  <a:schemeClr val="tx1">
                    <a:tint val="75000"/>
                  </a:schemeClr>
                </a:solidFill>
              </a:defRPr>
            </a:lvl2pPr>
            <a:lvl3pPr marL="3909060" indent="0">
              <a:buNone/>
              <a:defRPr sz="6800">
                <a:solidFill>
                  <a:schemeClr val="tx1">
                    <a:tint val="75000"/>
                  </a:schemeClr>
                </a:solidFill>
              </a:defRPr>
            </a:lvl3pPr>
            <a:lvl4pPr marL="5863590" indent="0">
              <a:buNone/>
              <a:defRPr sz="6000">
                <a:solidFill>
                  <a:schemeClr val="tx1">
                    <a:tint val="75000"/>
                  </a:schemeClr>
                </a:solidFill>
              </a:defRPr>
            </a:lvl4pPr>
            <a:lvl5pPr marL="7818120" indent="0">
              <a:buNone/>
              <a:defRPr sz="6000">
                <a:solidFill>
                  <a:schemeClr val="tx1">
                    <a:tint val="75000"/>
                  </a:schemeClr>
                </a:solidFill>
              </a:defRPr>
            </a:lvl5pPr>
            <a:lvl6pPr marL="9772650" indent="0">
              <a:buNone/>
              <a:defRPr sz="6000">
                <a:solidFill>
                  <a:schemeClr val="tx1">
                    <a:tint val="75000"/>
                  </a:schemeClr>
                </a:solidFill>
              </a:defRPr>
            </a:lvl6pPr>
            <a:lvl7pPr marL="11727180" indent="0">
              <a:buNone/>
              <a:defRPr sz="6000">
                <a:solidFill>
                  <a:schemeClr val="tx1">
                    <a:tint val="75000"/>
                  </a:schemeClr>
                </a:solidFill>
              </a:defRPr>
            </a:lvl7pPr>
            <a:lvl8pPr marL="13681710" indent="0">
              <a:buNone/>
              <a:defRPr sz="6000">
                <a:solidFill>
                  <a:schemeClr val="tx1">
                    <a:tint val="75000"/>
                  </a:schemeClr>
                </a:solidFill>
              </a:defRPr>
            </a:lvl8pPr>
            <a:lvl9pPr marL="15636240" indent="0">
              <a:buNone/>
              <a:defRPr sz="6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764D5-5AA2-40E5-9D70-51BD0DC844C0}" type="datetimeFigureOut">
              <a:rPr lang="pt-BR" smtClean="0"/>
              <a:t>27/08/2015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342FD-64D7-4DAC-8A87-2DB55117E45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024155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1620202" y="8401053"/>
            <a:ext cx="14311789" cy="23761306"/>
          </a:xfrm>
        </p:spPr>
        <p:txBody>
          <a:bodyPr/>
          <a:lstStyle>
            <a:lvl1pPr>
              <a:defRPr sz="12000"/>
            </a:lvl1pPr>
            <a:lvl2pPr>
              <a:defRPr sz="10300"/>
            </a:lvl2pPr>
            <a:lvl3pPr>
              <a:defRPr sz="8600"/>
            </a:lvl3pPr>
            <a:lvl4pPr>
              <a:defRPr sz="7700"/>
            </a:lvl4pPr>
            <a:lvl5pPr>
              <a:defRPr sz="7700"/>
            </a:lvl5pPr>
            <a:lvl6pPr>
              <a:defRPr sz="7700"/>
            </a:lvl6pPr>
            <a:lvl7pPr>
              <a:defRPr sz="7700"/>
            </a:lvl7pPr>
            <a:lvl8pPr>
              <a:defRPr sz="7700"/>
            </a:lvl8pPr>
            <a:lvl9pPr>
              <a:defRPr sz="77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16472059" y="8401053"/>
            <a:ext cx="14311789" cy="23761306"/>
          </a:xfrm>
        </p:spPr>
        <p:txBody>
          <a:bodyPr/>
          <a:lstStyle>
            <a:lvl1pPr>
              <a:defRPr sz="12000"/>
            </a:lvl1pPr>
            <a:lvl2pPr>
              <a:defRPr sz="10300"/>
            </a:lvl2pPr>
            <a:lvl3pPr>
              <a:defRPr sz="8600"/>
            </a:lvl3pPr>
            <a:lvl4pPr>
              <a:defRPr sz="7700"/>
            </a:lvl4pPr>
            <a:lvl5pPr>
              <a:defRPr sz="7700"/>
            </a:lvl5pPr>
            <a:lvl6pPr>
              <a:defRPr sz="7700"/>
            </a:lvl6pPr>
            <a:lvl7pPr>
              <a:defRPr sz="7700"/>
            </a:lvl7pPr>
            <a:lvl8pPr>
              <a:defRPr sz="7700"/>
            </a:lvl8pPr>
            <a:lvl9pPr>
              <a:defRPr sz="77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764D5-5AA2-40E5-9D70-51BD0DC844C0}" type="datetimeFigureOut">
              <a:rPr lang="pt-BR" smtClean="0"/>
              <a:t>27/08/2015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342FD-64D7-4DAC-8A87-2DB55117E45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48264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620203" y="8059343"/>
            <a:ext cx="14317416" cy="3358751"/>
          </a:xfrm>
        </p:spPr>
        <p:txBody>
          <a:bodyPr anchor="b"/>
          <a:lstStyle>
            <a:lvl1pPr marL="0" indent="0">
              <a:buNone/>
              <a:defRPr sz="10300" b="1"/>
            </a:lvl1pPr>
            <a:lvl2pPr marL="1954530" indent="0">
              <a:buNone/>
              <a:defRPr sz="8600" b="1"/>
            </a:lvl2pPr>
            <a:lvl3pPr marL="3909060" indent="0">
              <a:buNone/>
              <a:defRPr sz="7700" b="1"/>
            </a:lvl3pPr>
            <a:lvl4pPr marL="5863590" indent="0">
              <a:buNone/>
              <a:defRPr sz="6800" b="1"/>
            </a:lvl4pPr>
            <a:lvl5pPr marL="7818120" indent="0">
              <a:buNone/>
              <a:defRPr sz="6800" b="1"/>
            </a:lvl5pPr>
            <a:lvl6pPr marL="9772650" indent="0">
              <a:buNone/>
              <a:defRPr sz="6800" b="1"/>
            </a:lvl6pPr>
            <a:lvl7pPr marL="11727180" indent="0">
              <a:buNone/>
              <a:defRPr sz="6800" b="1"/>
            </a:lvl7pPr>
            <a:lvl8pPr marL="13681710" indent="0">
              <a:buNone/>
              <a:defRPr sz="6800" b="1"/>
            </a:lvl8pPr>
            <a:lvl9pPr marL="15636240" indent="0">
              <a:buNone/>
              <a:defRPr sz="68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1620203" y="11418094"/>
            <a:ext cx="14317416" cy="20744262"/>
          </a:xfrm>
        </p:spPr>
        <p:txBody>
          <a:bodyPr/>
          <a:lstStyle>
            <a:lvl1pPr>
              <a:defRPr sz="10300"/>
            </a:lvl1pPr>
            <a:lvl2pPr>
              <a:defRPr sz="8600"/>
            </a:lvl2pPr>
            <a:lvl3pPr>
              <a:defRPr sz="7700"/>
            </a:lvl3pPr>
            <a:lvl4pPr>
              <a:defRPr sz="6800"/>
            </a:lvl4pPr>
            <a:lvl5pPr>
              <a:defRPr sz="6800"/>
            </a:lvl5pPr>
            <a:lvl6pPr>
              <a:defRPr sz="6800"/>
            </a:lvl6pPr>
            <a:lvl7pPr>
              <a:defRPr sz="6800"/>
            </a:lvl7pPr>
            <a:lvl8pPr>
              <a:defRPr sz="6800"/>
            </a:lvl8pPr>
            <a:lvl9pPr>
              <a:defRPr sz="6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16460809" y="8059343"/>
            <a:ext cx="14323040" cy="3358751"/>
          </a:xfrm>
        </p:spPr>
        <p:txBody>
          <a:bodyPr anchor="b"/>
          <a:lstStyle>
            <a:lvl1pPr marL="0" indent="0">
              <a:buNone/>
              <a:defRPr sz="10300" b="1"/>
            </a:lvl1pPr>
            <a:lvl2pPr marL="1954530" indent="0">
              <a:buNone/>
              <a:defRPr sz="8600" b="1"/>
            </a:lvl2pPr>
            <a:lvl3pPr marL="3909060" indent="0">
              <a:buNone/>
              <a:defRPr sz="7700" b="1"/>
            </a:lvl3pPr>
            <a:lvl4pPr marL="5863590" indent="0">
              <a:buNone/>
              <a:defRPr sz="6800" b="1"/>
            </a:lvl4pPr>
            <a:lvl5pPr marL="7818120" indent="0">
              <a:buNone/>
              <a:defRPr sz="6800" b="1"/>
            </a:lvl5pPr>
            <a:lvl6pPr marL="9772650" indent="0">
              <a:buNone/>
              <a:defRPr sz="6800" b="1"/>
            </a:lvl6pPr>
            <a:lvl7pPr marL="11727180" indent="0">
              <a:buNone/>
              <a:defRPr sz="6800" b="1"/>
            </a:lvl7pPr>
            <a:lvl8pPr marL="13681710" indent="0">
              <a:buNone/>
              <a:defRPr sz="6800" b="1"/>
            </a:lvl8pPr>
            <a:lvl9pPr marL="15636240" indent="0">
              <a:buNone/>
              <a:defRPr sz="68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16460809" y="11418094"/>
            <a:ext cx="14323040" cy="20744262"/>
          </a:xfrm>
        </p:spPr>
        <p:txBody>
          <a:bodyPr/>
          <a:lstStyle>
            <a:lvl1pPr>
              <a:defRPr sz="10300"/>
            </a:lvl1pPr>
            <a:lvl2pPr>
              <a:defRPr sz="8600"/>
            </a:lvl2pPr>
            <a:lvl3pPr>
              <a:defRPr sz="7700"/>
            </a:lvl3pPr>
            <a:lvl4pPr>
              <a:defRPr sz="6800"/>
            </a:lvl4pPr>
            <a:lvl5pPr>
              <a:defRPr sz="6800"/>
            </a:lvl5pPr>
            <a:lvl6pPr>
              <a:defRPr sz="6800"/>
            </a:lvl6pPr>
            <a:lvl7pPr>
              <a:defRPr sz="6800"/>
            </a:lvl7pPr>
            <a:lvl8pPr>
              <a:defRPr sz="6800"/>
            </a:lvl8pPr>
            <a:lvl9pPr>
              <a:defRPr sz="6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764D5-5AA2-40E5-9D70-51BD0DC844C0}" type="datetimeFigureOut">
              <a:rPr lang="pt-BR" smtClean="0"/>
              <a:t>27/08/2015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342FD-64D7-4DAC-8A87-2DB55117E45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925848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764D5-5AA2-40E5-9D70-51BD0DC844C0}" type="datetimeFigureOut">
              <a:rPr lang="pt-BR" smtClean="0"/>
              <a:t>27/08/2015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342FD-64D7-4DAC-8A87-2DB55117E45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947845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764D5-5AA2-40E5-9D70-51BD0DC844C0}" type="datetimeFigureOut">
              <a:rPr lang="pt-BR" smtClean="0"/>
              <a:t>27/08/2015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342FD-64D7-4DAC-8A87-2DB55117E45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074524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20204" y="1433512"/>
            <a:ext cx="10660709" cy="6100763"/>
          </a:xfrm>
        </p:spPr>
        <p:txBody>
          <a:bodyPr anchor="b"/>
          <a:lstStyle>
            <a:lvl1pPr algn="l">
              <a:defRPr sz="86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2669083" y="1433515"/>
            <a:ext cx="18114764" cy="30728843"/>
          </a:xfrm>
        </p:spPr>
        <p:txBody>
          <a:bodyPr/>
          <a:lstStyle>
            <a:lvl1pPr>
              <a:defRPr sz="13700"/>
            </a:lvl1pPr>
            <a:lvl2pPr>
              <a:defRPr sz="12000"/>
            </a:lvl2pPr>
            <a:lvl3pPr>
              <a:defRPr sz="10300"/>
            </a:lvl3pPr>
            <a:lvl4pPr>
              <a:defRPr sz="8600"/>
            </a:lvl4pPr>
            <a:lvl5pPr>
              <a:defRPr sz="8600"/>
            </a:lvl5pPr>
            <a:lvl6pPr>
              <a:defRPr sz="8600"/>
            </a:lvl6pPr>
            <a:lvl7pPr>
              <a:defRPr sz="8600"/>
            </a:lvl7pPr>
            <a:lvl8pPr>
              <a:defRPr sz="8600"/>
            </a:lvl8pPr>
            <a:lvl9pPr>
              <a:defRPr sz="8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620204" y="7534278"/>
            <a:ext cx="10660709" cy="24628081"/>
          </a:xfrm>
        </p:spPr>
        <p:txBody>
          <a:bodyPr/>
          <a:lstStyle>
            <a:lvl1pPr marL="0" indent="0">
              <a:buNone/>
              <a:defRPr sz="6000"/>
            </a:lvl1pPr>
            <a:lvl2pPr marL="1954530" indent="0">
              <a:buNone/>
              <a:defRPr sz="5100"/>
            </a:lvl2pPr>
            <a:lvl3pPr marL="3909060" indent="0">
              <a:buNone/>
              <a:defRPr sz="4300"/>
            </a:lvl3pPr>
            <a:lvl4pPr marL="5863590" indent="0">
              <a:buNone/>
              <a:defRPr sz="3800"/>
            </a:lvl4pPr>
            <a:lvl5pPr marL="7818120" indent="0">
              <a:buNone/>
              <a:defRPr sz="3800"/>
            </a:lvl5pPr>
            <a:lvl6pPr marL="9772650" indent="0">
              <a:buNone/>
              <a:defRPr sz="3800"/>
            </a:lvl6pPr>
            <a:lvl7pPr marL="11727180" indent="0">
              <a:buNone/>
              <a:defRPr sz="3800"/>
            </a:lvl7pPr>
            <a:lvl8pPr marL="13681710" indent="0">
              <a:buNone/>
              <a:defRPr sz="3800"/>
            </a:lvl8pPr>
            <a:lvl9pPr marL="15636240" indent="0">
              <a:buNone/>
              <a:defRPr sz="38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764D5-5AA2-40E5-9D70-51BD0DC844C0}" type="datetimeFigureOut">
              <a:rPr lang="pt-BR" smtClean="0"/>
              <a:t>27/08/2015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342FD-64D7-4DAC-8A87-2DB55117E45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887169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51421" y="25203150"/>
            <a:ext cx="19442430" cy="2975375"/>
          </a:xfrm>
        </p:spPr>
        <p:txBody>
          <a:bodyPr anchor="b"/>
          <a:lstStyle>
            <a:lvl1pPr algn="l">
              <a:defRPr sz="86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6351421" y="3217069"/>
            <a:ext cx="19442430" cy="21602700"/>
          </a:xfrm>
        </p:spPr>
        <p:txBody>
          <a:bodyPr/>
          <a:lstStyle>
            <a:lvl1pPr marL="0" indent="0">
              <a:buNone/>
              <a:defRPr sz="13700"/>
            </a:lvl1pPr>
            <a:lvl2pPr marL="1954530" indent="0">
              <a:buNone/>
              <a:defRPr sz="12000"/>
            </a:lvl2pPr>
            <a:lvl3pPr marL="3909060" indent="0">
              <a:buNone/>
              <a:defRPr sz="10300"/>
            </a:lvl3pPr>
            <a:lvl4pPr marL="5863590" indent="0">
              <a:buNone/>
              <a:defRPr sz="8600"/>
            </a:lvl4pPr>
            <a:lvl5pPr marL="7818120" indent="0">
              <a:buNone/>
              <a:defRPr sz="8600"/>
            </a:lvl5pPr>
            <a:lvl6pPr marL="9772650" indent="0">
              <a:buNone/>
              <a:defRPr sz="8600"/>
            </a:lvl6pPr>
            <a:lvl7pPr marL="11727180" indent="0">
              <a:buNone/>
              <a:defRPr sz="8600"/>
            </a:lvl7pPr>
            <a:lvl8pPr marL="13681710" indent="0">
              <a:buNone/>
              <a:defRPr sz="8600"/>
            </a:lvl8pPr>
            <a:lvl9pPr marL="15636240" indent="0">
              <a:buNone/>
              <a:defRPr sz="86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351421" y="28178524"/>
            <a:ext cx="19442430" cy="4225526"/>
          </a:xfrm>
        </p:spPr>
        <p:txBody>
          <a:bodyPr/>
          <a:lstStyle>
            <a:lvl1pPr marL="0" indent="0">
              <a:buNone/>
              <a:defRPr sz="6000"/>
            </a:lvl1pPr>
            <a:lvl2pPr marL="1954530" indent="0">
              <a:buNone/>
              <a:defRPr sz="5100"/>
            </a:lvl2pPr>
            <a:lvl3pPr marL="3909060" indent="0">
              <a:buNone/>
              <a:defRPr sz="4300"/>
            </a:lvl3pPr>
            <a:lvl4pPr marL="5863590" indent="0">
              <a:buNone/>
              <a:defRPr sz="3800"/>
            </a:lvl4pPr>
            <a:lvl5pPr marL="7818120" indent="0">
              <a:buNone/>
              <a:defRPr sz="3800"/>
            </a:lvl5pPr>
            <a:lvl6pPr marL="9772650" indent="0">
              <a:buNone/>
              <a:defRPr sz="3800"/>
            </a:lvl6pPr>
            <a:lvl7pPr marL="11727180" indent="0">
              <a:buNone/>
              <a:defRPr sz="3800"/>
            </a:lvl7pPr>
            <a:lvl8pPr marL="13681710" indent="0">
              <a:buNone/>
              <a:defRPr sz="3800"/>
            </a:lvl8pPr>
            <a:lvl9pPr marL="15636240" indent="0">
              <a:buNone/>
              <a:defRPr sz="38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764D5-5AA2-40E5-9D70-51BD0DC844C0}" type="datetimeFigureOut">
              <a:rPr lang="pt-BR" smtClean="0"/>
              <a:t>27/08/2015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342FD-64D7-4DAC-8A87-2DB55117E45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251621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1620203" y="1441850"/>
            <a:ext cx="29163645" cy="6000750"/>
          </a:xfrm>
          <a:prstGeom prst="rect">
            <a:avLst/>
          </a:prstGeom>
        </p:spPr>
        <p:txBody>
          <a:bodyPr vert="horz" lIns="390906" tIns="195453" rIns="390906" bIns="195453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620203" y="8401053"/>
            <a:ext cx="29163645" cy="23761306"/>
          </a:xfrm>
          <a:prstGeom prst="rect">
            <a:avLst/>
          </a:prstGeom>
        </p:spPr>
        <p:txBody>
          <a:bodyPr vert="horz" lIns="390906" tIns="195453" rIns="390906" bIns="195453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1620203" y="33370840"/>
            <a:ext cx="7560945" cy="1916906"/>
          </a:xfrm>
          <a:prstGeom prst="rect">
            <a:avLst/>
          </a:prstGeom>
        </p:spPr>
        <p:txBody>
          <a:bodyPr vert="horz" lIns="390906" tIns="195453" rIns="390906" bIns="195453" rtlCol="0" anchor="ctr"/>
          <a:lstStyle>
            <a:lvl1pPr algn="l">
              <a:defRPr sz="5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E764D5-5AA2-40E5-9D70-51BD0DC844C0}" type="datetimeFigureOut">
              <a:rPr lang="pt-BR" smtClean="0"/>
              <a:t>27/08/2015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11071384" y="33370840"/>
            <a:ext cx="10261283" cy="1916906"/>
          </a:xfrm>
          <a:prstGeom prst="rect">
            <a:avLst/>
          </a:prstGeom>
        </p:spPr>
        <p:txBody>
          <a:bodyPr vert="horz" lIns="390906" tIns="195453" rIns="390906" bIns="195453" rtlCol="0" anchor="ctr"/>
          <a:lstStyle>
            <a:lvl1pPr algn="ctr">
              <a:defRPr sz="5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23222903" y="33370840"/>
            <a:ext cx="7560945" cy="1916906"/>
          </a:xfrm>
          <a:prstGeom prst="rect">
            <a:avLst/>
          </a:prstGeom>
        </p:spPr>
        <p:txBody>
          <a:bodyPr vert="horz" lIns="390906" tIns="195453" rIns="390906" bIns="195453" rtlCol="0" anchor="ctr"/>
          <a:lstStyle>
            <a:lvl1pPr algn="r">
              <a:defRPr sz="5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0342FD-64D7-4DAC-8A87-2DB55117E45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065492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3909060" rtl="0" eaLnBrk="1" latinLnBrk="0" hangingPunct="1">
        <a:spcBef>
          <a:spcPct val="0"/>
        </a:spcBef>
        <a:buNone/>
        <a:defRPr sz="18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465898" indent="-1465898" algn="l" defTabSz="3909060" rtl="0" eaLnBrk="1" latinLnBrk="0" hangingPunct="1">
        <a:spcBef>
          <a:spcPct val="20000"/>
        </a:spcBef>
        <a:buFont typeface="Arial" panose="020B0604020202020204" pitchFamily="34" charset="0"/>
        <a:buChar char="•"/>
        <a:defRPr sz="13700" kern="1200">
          <a:solidFill>
            <a:schemeClr val="tx1"/>
          </a:solidFill>
          <a:latin typeface="+mn-lt"/>
          <a:ea typeface="+mn-ea"/>
          <a:cs typeface="+mn-cs"/>
        </a:defRPr>
      </a:lvl1pPr>
      <a:lvl2pPr marL="3176111" indent="-1221581" algn="l" defTabSz="3909060" rtl="0" eaLnBrk="1" latinLnBrk="0" hangingPunct="1">
        <a:spcBef>
          <a:spcPct val="20000"/>
        </a:spcBef>
        <a:buFont typeface="Arial" panose="020B0604020202020204" pitchFamily="34" charset="0"/>
        <a:buChar char="–"/>
        <a:defRPr sz="12000" kern="1200">
          <a:solidFill>
            <a:schemeClr val="tx1"/>
          </a:solidFill>
          <a:latin typeface="+mn-lt"/>
          <a:ea typeface="+mn-ea"/>
          <a:cs typeface="+mn-cs"/>
        </a:defRPr>
      </a:lvl2pPr>
      <a:lvl3pPr marL="4886325" indent="-977265" algn="l" defTabSz="3909060" rtl="0" eaLnBrk="1" latinLnBrk="0" hangingPunct="1">
        <a:spcBef>
          <a:spcPct val="20000"/>
        </a:spcBef>
        <a:buFont typeface="Arial" panose="020B0604020202020204" pitchFamily="34" charset="0"/>
        <a:buChar char="•"/>
        <a:defRPr sz="10300" kern="1200">
          <a:solidFill>
            <a:schemeClr val="tx1"/>
          </a:solidFill>
          <a:latin typeface="+mn-lt"/>
          <a:ea typeface="+mn-ea"/>
          <a:cs typeface="+mn-cs"/>
        </a:defRPr>
      </a:lvl3pPr>
      <a:lvl4pPr marL="6840855" indent="-977265" algn="l" defTabSz="3909060" rtl="0" eaLnBrk="1" latinLnBrk="0" hangingPunct="1">
        <a:spcBef>
          <a:spcPct val="20000"/>
        </a:spcBef>
        <a:buFont typeface="Arial" panose="020B0604020202020204" pitchFamily="34" charset="0"/>
        <a:buChar char="–"/>
        <a:defRPr sz="8600" kern="1200">
          <a:solidFill>
            <a:schemeClr val="tx1"/>
          </a:solidFill>
          <a:latin typeface="+mn-lt"/>
          <a:ea typeface="+mn-ea"/>
          <a:cs typeface="+mn-cs"/>
        </a:defRPr>
      </a:lvl4pPr>
      <a:lvl5pPr marL="8795385" indent="-977265" algn="l" defTabSz="3909060" rtl="0" eaLnBrk="1" latinLnBrk="0" hangingPunct="1">
        <a:spcBef>
          <a:spcPct val="20000"/>
        </a:spcBef>
        <a:buFont typeface="Arial" panose="020B0604020202020204" pitchFamily="34" charset="0"/>
        <a:buChar char="»"/>
        <a:defRPr sz="8600" kern="1200">
          <a:solidFill>
            <a:schemeClr val="tx1"/>
          </a:solidFill>
          <a:latin typeface="+mn-lt"/>
          <a:ea typeface="+mn-ea"/>
          <a:cs typeface="+mn-cs"/>
        </a:defRPr>
      </a:lvl5pPr>
      <a:lvl6pPr marL="10749915" indent="-977265" algn="l" defTabSz="3909060" rtl="0" eaLnBrk="1" latinLnBrk="0" hangingPunct="1">
        <a:spcBef>
          <a:spcPct val="20000"/>
        </a:spcBef>
        <a:buFont typeface="Arial" panose="020B0604020202020204" pitchFamily="34" charset="0"/>
        <a:buChar char="•"/>
        <a:defRPr sz="8600" kern="1200">
          <a:solidFill>
            <a:schemeClr val="tx1"/>
          </a:solidFill>
          <a:latin typeface="+mn-lt"/>
          <a:ea typeface="+mn-ea"/>
          <a:cs typeface="+mn-cs"/>
        </a:defRPr>
      </a:lvl6pPr>
      <a:lvl7pPr marL="12704445" indent="-977265" algn="l" defTabSz="3909060" rtl="0" eaLnBrk="1" latinLnBrk="0" hangingPunct="1">
        <a:spcBef>
          <a:spcPct val="20000"/>
        </a:spcBef>
        <a:buFont typeface="Arial" panose="020B0604020202020204" pitchFamily="34" charset="0"/>
        <a:buChar char="•"/>
        <a:defRPr sz="8600" kern="1200">
          <a:solidFill>
            <a:schemeClr val="tx1"/>
          </a:solidFill>
          <a:latin typeface="+mn-lt"/>
          <a:ea typeface="+mn-ea"/>
          <a:cs typeface="+mn-cs"/>
        </a:defRPr>
      </a:lvl7pPr>
      <a:lvl8pPr marL="14658975" indent="-977265" algn="l" defTabSz="3909060" rtl="0" eaLnBrk="1" latinLnBrk="0" hangingPunct="1">
        <a:spcBef>
          <a:spcPct val="20000"/>
        </a:spcBef>
        <a:buFont typeface="Arial" panose="020B0604020202020204" pitchFamily="34" charset="0"/>
        <a:buChar char="•"/>
        <a:defRPr sz="8600" kern="1200">
          <a:solidFill>
            <a:schemeClr val="tx1"/>
          </a:solidFill>
          <a:latin typeface="+mn-lt"/>
          <a:ea typeface="+mn-ea"/>
          <a:cs typeface="+mn-cs"/>
        </a:defRPr>
      </a:lvl8pPr>
      <a:lvl9pPr marL="16613505" indent="-977265" algn="l" defTabSz="3909060" rtl="0" eaLnBrk="1" latinLnBrk="0" hangingPunct="1">
        <a:spcBef>
          <a:spcPct val="20000"/>
        </a:spcBef>
        <a:buFont typeface="Arial" panose="020B0604020202020204" pitchFamily="34" charset="0"/>
        <a:buChar char="•"/>
        <a:defRPr sz="8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3909060" rtl="0" eaLnBrk="1" latinLnBrk="0" hangingPunct="1">
        <a:defRPr sz="7700" kern="1200">
          <a:solidFill>
            <a:schemeClr val="tx1"/>
          </a:solidFill>
          <a:latin typeface="+mn-lt"/>
          <a:ea typeface="+mn-ea"/>
          <a:cs typeface="+mn-cs"/>
        </a:defRPr>
      </a:lvl1pPr>
      <a:lvl2pPr marL="1954530" algn="l" defTabSz="3909060" rtl="0" eaLnBrk="1" latinLnBrk="0" hangingPunct="1">
        <a:defRPr sz="7700" kern="1200">
          <a:solidFill>
            <a:schemeClr val="tx1"/>
          </a:solidFill>
          <a:latin typeface="+mn-lt"/>
          <a:ea typeface="+mn-ea"/>
          <a:cs typeface="+mn-cs"/>
        </a:defRPr>
      </a:lvl2pPr>
      <a:lvl3pPr marL="3909060" algn="l" defTabSz="3909060" rtl="0" eaLnBrk="1" latinLnBrk="0" hangingPunct="1">
        <a:defRPr sz="7700" kern="1200">
          <a:solidFill>
            <a:schemeClr val="tx1"/>
          </a:solidFill>
          <a:latin typeface="+mn-lt"/>
          <a:ea typeface="+mn-ea"/>
          <a:cs typeface="+mn-cs"/>
        </a:defRPr>
      </a:lvl3pPr>
      <a:lvl4pPr marL="5863590" algn="l" defTabSz="3909060" rtl="0" eaLnBrk="1" latinLnBrk="0" hangingPunct="1">
        <a:defRPr sz="7700" kern="1200">
          <a:solidFill>
            <a:schemeClr val="tx1"/>
          </a:solidFill>
          <a:latin typeface="+mn-lt"/>
          <a:ea typeface="+mn-ea"/>
          <a:cs typeface="+mn-cs"/>
        </a:defRPr>
      </a:lvl4pPr>
      <a:lvl5pPr marL="7818120" algn="l" defTabSz="3909060" rtl="0" eaLnBrk="1" latinLnBrk="0" hangingPunct="1">
        <a:defRPr sz="7700" kern="1200">
          <a:solidFill>
            <a:schemeClr val="tx1"/>
          </a:solidFill>
          <a:latin typeface="+mn-lt"/>
          <a:ea typeface="+mn-ea"/>
          <a:cs typeface="+mn-cs"/>
        </a:defRPr>
      </a:lvl5pPr>
      <a:lvl6pPr marL="9772650" algn="l" defTabSz="3909060" rtl="0" eaLnBrk="1" latinLnBrk="0" hangingPunct="1">
        <a:defRPr sz="7700" kern="1200">
          <a:solidFill>
            <a:schemeClr val="tx1"/>
          </a:solidFill>
          <a:latin typeface="+mn-lt"/>
          <a:ea typeface="+mn-ea"/>
          <a:cs typeface="+mn-cs"/>
        </a:defRPr>
      </a:lvl6pPr>
      <a:lvl7pPr marL="11727180" algn="l" defTabSz="3909060" rtl="0" eaLnBrk="1" latinLnBrk="0" hangingPunct="1">
        <a:defRPr sz="7700" kern="1200">
          <a:solidFill>
            <a:schemeClr val="tx1"/>
          </a:solidFill>
          <a:latin typeface="+mn-lt"/>
          <a:ea typeface="+mn-ea"/>
          <a:cs typeface="+mn-cs"/>
        </a:defRPr>
      </a:lvl7pPr>
      <a:lvl8pPr marL="13681710" algn="l" defTabSz="3909060" rtl="0" eaLnBrk="1" latinLnBrk="0" hangingPunct="1">
        <a:defRPr sz="7700" kern="1200">
          <a:solidFill>
            <a:schemeClr val="tx1"/>
          </a:solidFill>
          <a:latin typeface="+mn-lt"/>
          <a:ea typeface="+mn-ea"/>
          <a:cs typeface="+mn-cs"/>
        </a:defRPr>
      </a:lvl8pPr>
      <a:lvl9pPr marL="15636240" algn="l" defTabSz="3909060" rtl="0" eaLnBrk="1" latinLnBrk="0" hangingPunct="1">
        <a:defRPr sz="7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1369"/>
          <p:cNvSpPr txBox="1">
            <a:spLocks noChangeArrowheads="1"/>
          </p:cNvSpPr>
          <p:nvPr/>
        </p:nvSpPr>
        <p:spPr bwMode="auto">
          <a:xfrm>
            <a:off x="4032673" y="647254"/>
            <a:ext cx="24134588" cy="33134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2964" tIns="41482" rIns="82964" bIns="41482"/>
          <a:lstStyle>
            <a:lvl1pPr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 altLang="pt-BR" sz="7800" b="1" dirty="0" smtClean="0">
                <a:solidFill>
                  <a:srgbClr val="33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XXIX </a:t>
            </a:r>
            <a:r>
              <a:rPr lang="en-US" altLang="pt-BR" sz="7800" b="1" dirty="0" err="1" smtClean="0">
                <a:solidFill>
                  <a:srgbClr val="33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Semana</a:t>
            </a:r>
            <a:r>
              <a:rPr lang="en-US" altLang="pt-BR" sz="7800" b="1" dirty="0" smtClean="0">
                <a:solidFill>
                  <a:srgbClr val="33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altLang="pt-BR" sz="7800" b="1" dirty="0" err="1" smtClean="0">
                <a:solidFill>
                  <a:srgbClr val="33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Engenharia</a:t>
            </a:r>
            <a:r>
              <a:rPr lang="en-US" altLang="pt-BR" sz="7800" b="1" dirty="0" smtClean="0">
                <a:solidFill>
                  <a:srgbClr val="33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altLang="pt-BR" sz="7800" b="1" dirty="0" err="1" smtClean="0">
                <a:solidFill>
                  <a:srgbClr val="33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Alimentos</a:t>
            </a:r>
            <a:endParaRPr lang="en-US" altLang="pt-BR" sz="7800" b="1" dirty="0">
              <a:solidFill>
                <a:srgbClr val="3366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altLang="pt-BR" sz="6600" b="1" dirty="0" err="1" smtClean="0">
                <a:solidFill>
                  <a:srgbClr val="336600"/>
                </a:solidFill>
                <a:latin typeface="Times New Roman" pitchFamily="18" charset="0"/>
                <a:cs typeface="Times New Roman" panose="02020603050405020304" pitchFamily="18" charset="0"/>
              </a:rPr>
              <a:t>Exposição</a:t>
            </a:r>
            <a:r>
              <a:rPr lang="en-US" altLang="pt-BR" sz="6600" b="1" dirty="0" smtClean="0">
                <a:solidFill>
                  <a:srgbClr val="336600"/>
                </a:solidFill>
                <a:latin typeface="Times New Roman" pitchFamily="18" charset="0"/>
                <a:cs typeface="Times New Roman" panose="02020603050405020304" pitchFamily="18" charset="0"/>
              </a:rPr>
              <a:t> de </a:t>
            </a:r>
            <a:r>
              <a:rPr lang="en-US" altLang="pt-BR" sz="6600" b="1" dirty="0" err="1">
                <a:solidFill>
                  <a:srgbClr val="336600"/>
                </a:solidFill>
                <a:latin typeface="Times New Roman" pitchFamily="18" charset="0"/>
                <a:cs typeface="Times New Roman" panose="02020603050405020304" pitchFamily="18" charset="0"/>
              </a:rPr>
              <a:t>T</a:t>
            </a:r>
            <a:r>
              <a:rPr lang="en-US" altLang="pt-BR" sz="6600" b="1" dirty="0" err="1" smtClean="0">
                <a:solidFill>
                  <a:srgbClr val="336600"/>
                </a:solidFill>
                <a:latin typeface="Times New Roman" pitchFamily="18" charset="0"/>
                <a:cs typeface="Times New Roman" panose="02020603050405020304" pitchFamily="18" charset="0"/>
              </a:rPr>
              <a:t>rabalhos</a:t>
            </a:r>
            <a:r>
              <a:rPr lang="en-US" altLang="pt-BR" sz="6600" b="1" dirty="0" smtClean="0">
                <a:solidFill>
                  <a:srgbClr val="336600"/>
                </a:solidFill>
                <a:latin typeface="Times New Roman" pitchFamily="18" charset="0"/>
                <a:cs typeface="Times New Roman" panose="02020603050405020304" pitchFamily="18" charset="0"/>
              </a:rPr>
              <a:t> Professor Fernando </a:t>
            </a:r>
            <a:r>
              <a:rPr lang="en-US" altLang="pt-BR" sz="6600" b="1" dirty="0" err="1" smtClean="0">
                <a:solidFill>
                  <a:srgbClr val="336600"/>
                </a:solidFill>
                <a:latin typeface="Times New Roman" pitchFamily="18" charset="0"/>
                <a:cs typeface="Times New Roman" panose="02020603050405020304" pitchFamily="18" charset="0"/>
              </a:rPr>
              <a:t>Leite</a:t>
            </a:r>
            <a:r>
              <a:rPr lang="en-US" altLang="pt-BR" sz="6600" b="1" dirty="0" smtClean="0">
                <a:solidFill>
                  <a:srgbClr val="336600"/>
                </a:solidFill>
                <a:latin typeface="Times New Roman" pitchFamily="18" charset="0"/>
                <a:cs typeface="Times New Roman" panose="02020603050405020304" pitchFamily="18" charset="0"/>
              </a:rPr>
              <a:t> Hoffman </a:t>
            </a:r>
            <a:r>
              <a:rPr lang="en-US" altLang="pt-BR" sz="6600" b="1" dirty="0" err="1" smtClean="0">
                <a:solidFill>
                  <a:srgbClr val="336600"/>
                </a:solidFill>
                <a:latin typeface="Times New Roman" pitchFamily="18" charset="0"/>
                <a:cs typeface="Times New Roman" panose="02020603050405020304" pitchFamily="18" charset="0"/>
              </a:rPr>
              <a:t>Título</a:t>
            </a:r>
            <a:r>
              <a:rPr lang="en-US" altLang="pt-BR" sz="6600" b="1" dirty="0" smtClean="0">
                <a:solidFill>
                  <a:srgbClr val="336600"/>
                </a:solidFill>
                <a:latin typeface="Times New Roman" pitchFamily="18" charset="0"/>
                <a:cs typeface="Times New Roman" panose="02020603050405020304" pitchFamily="18" charset="0"/>
              </a:rPr>
              <a:t> </a:t>
            </a:r>
            <a:r>
              <a:rPr lang="en-US" altLang="pt-BR" sz="6600" b="1" dirty="0">
                <a:solidFill>
                  <a:srgbClr val="33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 </a:t>
            </a:r>
            <a:r>
              <a:rPr lang="en-US" altLang="pt-BR" sz="6600" b="1" dirty="0" err="1">
                <a:solidFill>
                  <a:srgbClr val="33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projeto</a:t>
            </a:r>
            <a:r>
              <a:rPr lang="en-US" altLang="pt-BR" sz="6600" b="1" dirty="0">
                <a:solidFill>
                  <a:srgbClr val="33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altLang="pt-BR" sz="6600" b="1" dirty="0" err="1">
                <a:solidFill>
                  <a:srgbClr val="33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letra</a:t>
            </a:r>
            <a:r>
              <a:rPr lang="en-US" altLang="pt-BR" sz="6600" b="1" dirty="0">
                <a:solidFill>
                  <a:srgbClr val="33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pt-BR" sz="6600" b="1" dirty="0" err="1">
                <a:solidFill>
                  <a:srgbClr val="33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minúscula</a:t>
            </a:r>
            <a:r>
              <a:rPr lang="en-US" altLang="pt-BR" sz="6600" b="1" dirty="0">
                <a:solidFill>
                  <a:srgbClr val="33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pt-BR" sz="6600" b="1" dirty="0" smtClean="0">
                <a:solidFill>
                  <a:srgbClr val="33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Times New Roman </a:t>
            </a:r>
            <a:r>
              <a:rPr lang="en-US" altLang="pt-BR" sz="6600" b="1" dirty="0">
                <a:solidFill>
                  <a:srgbClr val="33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n. 66)</a:t>
            </a:r>
            <a:r>
              <a:rPr lang="en-US" altLang="pt-BR" sz="6600" b="1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pt-BR" sz="6600" b="1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altLang="pt-BR" sz="6600" b="1" dirty="0">
              <a:solidFill>
                <a:srgbClr val="0033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 Box 1416"/>
          <p:cNvSpPr txBox="1">
            <a:spLocks noChangeArrowheads="1"/>
          </p:cNvSpPr>
          <p:nvPr/>
        </p:nvSpPr>
        <p:spPr bwMode="auto">
          <a:xfrm>
            <a:off x="5040313" y="4321175"/>
            <a:ext cx="21810662" cy="5762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2964" tIns="41482" rIns="82964" bIns="41482">
            <a:spAutoFit/>
          </a:bodyPr>
          <a:lstStyle>
            <a:lvl1pPr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pt-B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pt-BR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autores</a:t>
            </a:r>
            <a:r>
              <a:rPr lang="en-US" altLang="pt-B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 </a:t>
            </a:r>
            <a:r>
              <a:rPr lang="en-US" altLang="pt-BR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minúscula</a:t>
            </a:r>
            <a:r>
              <a:rPr lang="en-US" altLang="pt-B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pt-B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times new roman </a:t>
            </a:r>
            <a:r>
              <a:rPr lang="en-US" altLang="pt-B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n. 32)</a:t>
            </a:r>
            <a:r>
              <a:rPr lang="en-US" altLang="pt-BR" sz="3200" b="1" dirty="0">
                <a:latin typeface="Book Antiqua" pitchFamily="18" charset="0"/>
              </a:rPr>
              <a:t>	</a:t>
            </a:r>
            <a:endParaRPr lang="en-US" altLang="pt-BR" sz="3200" b="1" baseline="30000" dirty="0">
              <a:latin typeface="Book Antiqua" pitchFamily="18" charset="0"/>
            </a:endParaRPr>
          </a:p>
        </p:txBody>
      </p:sp>
      <p:sp>
        <p:nvSpPr>
          <p:cNvPr id="9" name="Text Box 194"/>
          <p:cNvSpPr txBox="1">
            <a:spLocks noChangeArrowheads="1"/>
          </p:cNvSpPr>
          <p:nvPr/>
        </p:nvSpPr>
        <p:spPr bwMode="auto">
          <a:xfrm>
            <a:off x="9433273" y="5968203"/>
            <a:ext cx="1260112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pt-BR" altLang="pt-B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Instituição/Unidade Universitária (</a:t>
            </a:r>
            <a:r>
              <a:rPr lang="en-US" altLang="pt-BR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minúscula</a:t>
            </a:r>
            <a:r>
              <a:rPr lang="en-US" altLang="pt-B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pt-B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Times New Roman </a:t>
            </a:r>
            <a:r>
              <a:rPr lang="en-US" altLang="pt-B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n. 32)</a:t>
            </a:r>
          </a:p>
        </p:txBody>
      </p:sp>
      <p:sp>
        <p:nvSpPr>
          <p:cNvPr id="10" name="Text Box 1346"/>
          <p:cNvSpPr txBox="1">
            <a:spLocks noChangeArrowheads="1"/>
          </p:cNvSpPr>
          <p:nvPr/>
        </p:nvSpPr>
        <p:spPr bwMode="auto">
          <a:xfrm>
            <a:off x="866775" y="7404100"/>
            <a:ext cx="14716125" cy="823913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4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Introdução</a:t>
            </a:r>
            <a:endParaRPr lang="en-US" sz="4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Rectangle 200"/>
          <p:cNvSpPr>
            <a:spLocks noChangeArrowheads="1"/>
          </p:cNvSpPr>
          <p:nvPr/>
        </p:nvSpPr>
        <p:spPr bwMode="auto">
          <a:xfrm>
            <a:off x="2749550" y="8720138"/>
            <a:ext cx="8811387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pt-BR" altLang="pt-B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Insira aqui o texto, Times New Roman </a:t>
            </a:r>
            <a:r>
              <a:rPr lang="en-US" altLang="pt-B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altLang="pt-B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36</a:t>
            </a:r>
          </a:p>
        </p:txBody>
      </p:sp>
      <p:pic>
        <p:nvPicPr>
          <p:cNvPr id="1026" name="Picture 2" descr="logo_unesp"/>
          <p:cNvPicPr>
            <a:picLocks noChangeAspect="1" noChangeArrowheads="1"/>
          </p:cNvPicPr>
          <p:nvPr/>
        </p:nvPicPr>
        <p:blipFill>
          <a:blip r:embed="rId2">
            <a:lum brigh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35349" y="576314"/>
            <a:ext cx="3669192" cy="12127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Text Box 1346"/>
          <p:cNvSpPr txBox="1">
            <a:spLocks noChangeArrowheads="1"/>
          </p:cNvSpPr>
          <p:nvPr/>
        </p:nvSpPr>
        <p:spPr bwMode="auto">
          <a:xfrm>
            <a:off x="720725" y="18073688"/>
            <a:ext cx="14673263" cy="823912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>
            <a:lvl1pPr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pt-BR" sz="4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Objetivos</a:t>
            </a:r>
            <a:endParaRPr lang="en-US" altLang="pt-BR" sz="4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Rectangle 209"/>
          <p:cNvSpPr>
            <a:spLocks noChangeArrowheads="1"/>
          </p:cNvSpPr>
          <p:nvPr/>
        </p:nvSpPr>
        <p:spPr bwMode="auto">
          <a:xfrm>
            <a:off x="3167063" y="19586575"/>
            <a:ext cx="9153147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pt-BR" altLang="pt-B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Insira aqui o texto, Times New Roman </a:t>
            </a:r>
            <a:r>
              <a:rPr lang="en-US" altLang="pt-B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n. 36</a:t>
            </a:r>
          </a:p>
        </p:txBody>
      </p:sp>
      <p:sp>
        <p:nvSpPr>
          <p:cNvPr id="18" name="Text Box 1346"/>
          <p:cNvSpPr txBox="1">
            <a:spLocks noChangeArrowheads="1"/>
          </p:cNvSpPr>
          <p:nvPr/>
        </p:nvSpPr>
        <p:spPr bwMode="auto">
          <a:xfrm>
            <a:off x="720725" y="26787475"/>
            <a:ext cx="14716125" cy="823913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>
            <a:lvl1pPr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pt-BR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Material e </a:t>
            </a:r>
            <a:r>
              <a:rPr lang="en-US" altLang="pt-BR" sz="4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Métodos</a:t>
            </a:r>
            <a:endParaRPr lang="en-US" altLang="pt-BR" sz="4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Text Box 1346"/>
          <p:cNvSpPr txBox="1">
            <a:spLocks noChangeArrowheads="1"/>
          </p:cNvSpPr>
          <p:nvPr/>
        </p:nvSpPr>
        <p:spPr bwMode="auto">
          <a:xfrm>
            <a:off x="16849725" y="7416800"/>
            <a:ext cx="14716125" cy="823913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>
            <a:lvl1pPr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pt-BR" sz="4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Resultados</a:t>
            </a:r>
            <a:r>
              <a:rPr lang="en-US" altLang="pt-BR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 </a:t>
            </a:r>
            <a:r>
              <a:rPr lang="en-US" altLang="pt-BR" sz="4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Discussão</a:t>
            </a:r>
            <a:endParaRPr lang="en-US" altLang="pt-BR" sz="4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Rectangle 209"/>
          <p:cNvSpPr>
            <a:spLocks noChangeArrowheads="1"/>
          </p:cNvSpPr>
          <p:nvPr/>
        </p:nvSpPr>
        <p:spPr bwMode="auto">
          <a:xfrm>
            <a:off x="3480782" y="28083370"/>
            <a:ext cx="9153147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pt-BR" altLang="pt-B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Insira aqui o texto, Times New Roman </a:t>
            </a:r>
            <a:r>
              <a:rPr lang="en-US" altLang="pt-B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n. 36</a:t>
            </a:r>
          </a:p>
        </p:txBody>
      </p:sp>
      <p:sp>
        <p:nvSpPr>
          <p:cNvPr id="21" name="Rectangle 209"/>
          <p:cNvSpPr>
            <a:spLocks noChangeArrowheads="1"/>
          </p:cNvSpPr>
          <p:nvPr/>
        </p:nvSpPr>
        <p:spPr bwMode="auto">
          <a:xfrm>
            <a:off x="19874433" y="8720137"/>
            <a:ext cx="9153147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pt-BR" altLang="pt-B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Insira aqui o texto, Times New Roman </a:t>
            </a:r>
            <a:r>
              <a:rPr lang="en-US" altLang="pt-B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n. 36</a:t>
            </a:r>
          </a:p>
        </p:txBody>
      </p:sp>
      <p:sp>
        <p:nvSpPr>
          <p:cNvPr id="22" name="Text Box 1346"/>
          <p:cNvSpPr txBox="1">
            <a:spLocks noChangeArrowheads="1"/>
          </p:cNvSpPr>
          <p:nvPr/>
        </p:nvSpPr>
        <p:spPr bwMode="auto">
          <a:xfrm>
            <a:off x="16778288" y="17930813"/>
            <a:ext cx="14673262" cy="823912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>
            <a:lvl1pPr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pt-BR" sz="4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Conclusões</a:t>
            </a:r>
            <a:endParaRPr lang="en-US" altLang="pt-BR" sz="4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Text Box 1346"/>
          <p:cNvSpPr txBox="1">
            <a:spLocks noChangeArrowheads="1"/>
          </p:cNvSpPr>
          <p:nvPr/>
        </p:nvSpPr>
        <p:spPr bwMode="auto">
          <a:xfrm>
            <a:off x="16778289" y="26683394"/>
            <a:ext cx="14673262" cy="823912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pt-BR" sz="4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Bibliografia</a:t>
            </a:r>
            <a:endParaRPr lang="en-US" altLang="pt-BR" sz="4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Text Box 1346"/>
          <p:cNvSpPr txBox="1">
            <a:spLocks noChangeArrowheads="1"/>
          </p:cNvSpPr>
          <p:nvPr/>
        </p:nvSpPr>
        <p:spPr bwMode="auto">
          <a:xfrm>
            <a:off x="16778288" y="30891682"/>
            <a:ext cx="14716125" cy="823913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>
            <a:lvl1pPr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pt-BR" sz="4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Agradecimentos</a:t>
            </a:r>
            <a:endParaRPr lang="en-US" altLang="pt-BR" sz="4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CaixaDeTexto 1"/>
          <p:cNvSpPr txBox="1"/>
          <p:nvPr/>
        </p:nvSpPr>
        <p:spPr>
          <a:xfrm>
            <a:off x="19514393" y="28406535"/>
            <a:ext cx="184731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pt-BR" sz="2600" dirty="0"/>
          </a:p>
        </p:txBody>
      </p:sp>
      <p:sp>
        <p:nvSpPr>
          <p:cNvPr id="25" name="Rectangle 209"/>
          <p:cNvSpPr>
            <a:spLocks noChangeArrowheads="1"/>
          </p:cNvSpPr>
          <p:nvPr/>
        </p:nvSpPr>
        <p:spPr bwMode="auto">
          <a:xfrm>
            <a:off x="18833061" y="19586573"/>
            <a:ext cx="9153147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pt-BR" altLang="pt-B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Insira aqui o texto, Times New Roman </a:t>
            </a:r>
            <a:r>
              <a:rPr lang="en-US" altLang="pt-B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n. 36</a:t>
            </a:r>
          </a:p>
        </p:txBody>
      </p:sp>
      <p:sp>
        <p:nvSpPr>
          <p:cNvPr id="26" name="Rectangle 209"/>
          <p:cNvSpPr>
            <a:spLocks noChangeArrowheads="1"/>
          </p:cNvSpPr>
          <p:nvPr/>
        </p:nvSpPr>
        <p:spPr bwMode="auto">
          <a:xfrm>
            <a:off x="19476293" y="32187826"/>
            <a:ext cx="9153147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pt-BR" altLang="pt-B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Insira aqui o texto, Times New Roman </a:t>
            </a:r>
            <a:r>
              <a:rPr lang="en-US" altLang="pt-B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n. 36</a:t>
            </a:r>
          </a:p>
        </p:txBody>
      </p:sp>
      <p:sp>
        <p:nvSpPr>
          <p:cNvPr id="5" name="CaixaDeTexto 4"/>
          <p:cNvSpPr txBox="1"/>
          <p:nvPr/>
        </p:nvSpPr>
        <p:spPr>
          <a:xfrm>
            <a:off x="17892117" y="27950000"/>
            <a:ext cx="13215564" cy="15594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hangingPunct="0"/>
            <a:r>
              <a:rPr lang="en-US" sz="26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Curtis, M. D.;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Shiu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K.; Butler, W. M. e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Huffmann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J. C. </a:t>
            </a:r>
            <a:r>
              <a:rPr lang="en-US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J. Am. Chem. Soc.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1986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108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3335.</a:t>
            </a:r>
            <a:endParaRPr lang="pt-BR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hangingPunct="0"/>
            <a:r>
              <a:rPr lang="en-US" sz="26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600" baseline="3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hangingPunct="0"/>
            <a:r>
              <a:rPr lang="en-US" sz="26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Curtis, M. D.;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Shiu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K.; Butler, W. M. e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Huffmann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J. C. </a:t>
            </a:r>
            <a:r>
              <a:rPr lang="en-US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J. Am. Chem. Soc.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1986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108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3335.</a:t>
            </a:r>
            <a:endParaRPr lang="pt-BR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t-BR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Text Box 1346"/>
          <p:cNvSpPr txBox="1">
            <a:spLocks noChangeArrowheads="1"/>
          </p:cNvSpPr>
          <p:nvPr/>
        </p:nvSpPr>
        <p:spPr bwMode="auto">
          <a:xfrm>
            <a:off x="863600" y="32548513"/>
            <a:ext cx="14716125" cy="823912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4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Financiamento</a:t>
            </a:r>
            <a:endParaRPr lang="en-US" sz="4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7" name="Picture 1" descr="C:\Users\Cássio Alexandre\Downloads\Logo sem circulo RBG transp.png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4865" y="0"/>
            <a:ext cx="3113867" cy="35286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Picture 2" descr="C:\Users\José Victor\Desktop\image001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05509" y="33543696"/>
            <a:ext cx="8566498" cy="24345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00587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275</TotalTime>
  <Words>205</Words>
  <Application>Microsoft Office PowerPoint</Application>
  <PresentationFormat>Personalizar</PresentationFormat>
  <Paragraphs>21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2" baseType="lpstr">
      <vt:lpstr>Tema do Office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Marcinha Nakamura</dc:creator>
  <cp:lastModifiedBy>José Victor</cp:lastModifiedBy>
  <cp:revision>13</cp:revision>
  <dcterms:created xsi:type="dcterms:W3CDTF">2014-06-01T16:52:38Z</dcterms:created>
  <dcterms:modified xsi:type="dcterms:W3CDTF">2015-08-27T19:33:19Z</dcterms:modified>
</cp:coreProperties>
</file>