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2700" y="-150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032673" y="647254"/>
            <a:ext cx="24134588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XXVIII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</a:t>
            </a:r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Engenharia</a:t>
            </a:r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Alimentos</a:t>
            </a:r>
            <a:endParaRPr lang="en-US" altLang="pt-BR" sz="78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I 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Exposição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trabalhos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professor 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Pedro Fernando 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Romanelli</a:t>
            </a:r>
            <a:endParaRPr lang="en-US" altLang="pt-BR" sz="6600" b="1" dirty="0">
              <a:solidFill>
                <a:srgbClr val="3366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66)</a:t>
            </a:r>
            <a: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pt-BR" sz="6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  <a:r>
              <a:rPr lang="en-US" altLang="pt-BR" sz="3200" b="1" dirty="0">
                <a:latin typeface="Book Antiqua" pitchFamily="18" charset="0"/>
              </a:rPr>
              <a:t>	</a:t>
            </a:r>
            <a:endParaRPr lang="en-US" altLang="pt-BR" sz="3200" b="1" baseline="30000" dirty="0">
              <a:latin typeface="Book Antiqua" pitchFamily="18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Instituição/Unidade Universitária 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252" y="576314"/>
            <a:ext cx="2506445" cy="3544829"/>
          </a:xfrm>
          <a:prstGeom prst="rect">
            <a:avLst/>
          </a:prstGeom>
        </p:spPr>
      </p:pic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2749550" y="8720138"/>
            <a:ext cx="8811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</a:t>
            </a: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345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346"/>
          <p:cNvSpPr txBox="1">
            <a:spLocks noChangeArrowheads="1"/>
          </p:cNvSpPr>
          <p:nvPr/>
        </p:nvSpPr>
        <p:spPr bwMode="auto">
          <a:xfrm>
            <a:off x="720725" y="18073688"/>
            <a:ext cx="14673263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3167063" y="19586575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18" name="Text Box 1346"/>
          <p:cNvSpPr txBox="1">
            <a:spLocks noChangeArrowheads="1"/>
          </p:cNvSpPr>
          <p:nvPr/>
        </p:nvSpPr>
        <p:spPr bwMode="auto">
          <a:xfrm>
            <a:off x="720725" y="26787475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</a:t>
            </a:r>
            <a:r>
              <a:rPr lang="en-US" altLang="pt-BR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346"/>
          <p:cNvSpPr txBox="1">
            <a:spLocks noChangeArrowheads="1"/>
          </p:cNvSpPr>
          <p:nvPr/>
        </p:nvSpPr>
        <p:spPr bwMode="auto">
          <a:xfrm>
            <a:off x="16849725" y="74168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3480782" y="28083370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9874433" y="8720137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2" name="Text Box 1346"/>
          <p:cNvSpPr txBox="1">
            <a:spLocks noChangeArrowheads="1"/>
          </p:cNvSpPr>
          <p:nvPr/>
        </p:nvSpPr>
        <p:spPr bwMode="auto">
          <a:xfrm>
            <a:off x="16778288" y="17930813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346"/>
          <p:cNvSpPr txBox="1">
            <a:spLocks noChangeArrowheads="1"/>
          </p:cNvSpPr>
          <p:nvPr/>
        </p:nvSpPr>
        <p:spPr bwMode="auto">
          <a:xfrm>
            <a:off x="16778289" y="26683394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346"/>
          <p:cNvSpPr txBox="1">
            <a:spLocks noChangeArrowheads="1"/>
          </p:cNvSpPr>
          <p:nvPr/>
        </p:nvSpPr>
        <p:spPr bwMode="auto">
          <a:xfrm>
            <a:off x="16778288" y="30891682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8833061" y="19586573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9476293" y="32187826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346"/>
          <p:cNvSpPr txBox="1">
            <a:spLocks noChangeArrowheads="1"/>
          </p:cNvSpPr>
          <p:nvPr/>
        </p:nvSpPr>
        <p:spPr bwMode="auto">
          <a:xfrm>
            <a:off x="863600" y="32548513"/>
            <a:ext cx="14716125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206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Marcinha Nakamura</cp:lastModifiedBy>
  <cp:revision>10</cp:revision>
  <dcterms:created xsi:type="dcterms:W3CDTF">2014-06-01T16:52:38Z</dcterms:created>
  <dcterms:modified xsi:type="dcterms:W3CDTF">2014-06-12T20:06:24Z</dcterms:modified>
</cp:coreProperties>
</file>