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6004500" cx="324040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0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gH49xu4mbTx7hYAXemEMRsEXKP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0" orient="horz"/>
        <p:guide pos="102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885950" y="685800"/>
            <a:ext cx="30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30304" y="11184734"/>
            <a:ext cx="27543443" cy="771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860608" y="20402550"/>
            <a:ext cx="22682835" cy="9201150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2740"/>
              </a:spcBef>
              <a:spcAft>
                <a:spcPts val="0"/>
              </a:spcAft>
              <a:buClr>
                <a:srgbClr val="888888"/>
              </a:buClr>
              <a:buSzPts val="137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1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rgbClr val="888888"/>
              </a:buClr>
              <a:buSzPts val="103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4321373" y="5699883"/>
            <a:ext cx="23761306" cy="29163645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1778138" y="13156650"/>
            <a:ext cx="30720506" cy="7290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3073717" y="6135772"/>
            <a:ext cx="30720506" cy="2133266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620203" y="8401053"/>
            <a:ext cx="29163645" cy="2376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559696" y="23136228"/>
            <a:ext cx="27543443" cy="7150894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Calibri"/>
              <a:buNone/>
              <a:defRPr b="1" sz="17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559696" y="15260246"/>
            <a:ext cx="27543443" cy="7875982"/>
          </a:xfrm>
          <a:prstGeom prst="rect">
            <a:avLst/>
          </a:prstGeom>
          <a:noFill/>
          <a:ln>
            <a:noFill/>
          </a:ln>
        </p:spPr>
        <p:txBody>
          <a:bodyPr anchorCtr="0" anchor="b" bIns="195450" lIns="390900" spcFirstLastPara="1" rIns="390900" wrap="square" tIns="195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 sz="86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ts val="6800"/>
              <a:buNone/>
              <a:defRPr sz="6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620202" y="8401053"/>
            <a:ext cx="14311789" cy="2376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990600" lvl="0" marL="4572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Char char="•"/>
              <a:defRPr sz="12000"/>
            </a:lvl1pPr>
            <a:lvl2pPr indent="-882650" lvl="1" marL="9144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–"/>
              <a:defRPr sz="10300"/>
            </a:lvl2pPr>
            <a:lvl3pPr indent="-774700" lvl="2" marL="13716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indent="-717550" lvl="3" marL="18288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indent="-717550" lvl="4" marL="22860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indent="-717550" lvl="5" marL="27432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indent="-717550" lvl="6" marL="32004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indent="-717550" lvl="7" marL="3657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indent="-717550" lvl="8" marL="41148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72059" y="8401053"/>
            <a:ext cx="14311789" cy="2376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990600" lvl="0" marL="4572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Char char="•"/>
              <a:defRPr sz="12000"/>
            </a:lvl1pPr>
            <a:lvl2pPr indent="-882650" lvl="1" marL="9144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–"/>
              <a:defRPr sz="10300"/>
            </a:lvl2pPr>
            <a:lvl3pPr indent="-774700" lvl="2" marL="13716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indent="-717550" lvl="3" marL="18288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indent="-717550" lvl="4" marL="22860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indent="-717550" lvl="5" marL="27432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indent="-717550" lvl="6" marL="32004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indent="-717550" lvl="7" marL="3657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indent="-717550" lvl="8" marL="41148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620203" y="8059343"/>
            <a:ext cx="14317416" cy="3358751"/>
          </a:xfrm>
          <a:prstGeom prst="rect">
            <a:avLst/>
          </a:prstGeom>
          <a:noFill/>
          <a:ln>
            <a:noFill/>
          </a:ln>
        </p:spPr>
        <p:txBody>
          <a:bodyPr anchorCtr="0" anchor="b" bIns="195450" lIns="390900" spcFirstLastPara="1" rIns="390900" wrap="square" tIns="195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b="1" sz="10300"/>
            </a:lvl1pPr>
            <a:lvl2pPr indent="-228600" lvl="1" marL="9144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sz="8600"/>
            </a:lvl2pPr>
            <a:lvl3pPr indent="-228600" lvl="2" marL="1371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b="1" sz="7700"/>
            </a:lvl3pPr>
            <a:lvl4pPr indent="-228600" lvl="3" marL="1828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4pPr>
            <a:lvl5pPr indent="-228600" lvl="4" marL="22860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5pPr>
            <a:lvl6pPr indent="-228600" lvl="5" marL="27432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6pPr>
            <a:lvl7pPr indent="-228600" lvl="6" marL="320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7pPr>
            <a:lvl8pPr indent="-228600" lvl="7" marL="3657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8pPr>
            <a:lvl9pPr indent="-228600" lvl="8" marL="4114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620203" y="11418094"/>
            <a:ext cx="14317416" cy="20744262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882650" lvl="0" marL="4572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1pPr>
            <a:lvl2pPr indent="-774700" lvl="1" marL="9144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2pPr>
            <a:lvl3pPr indent="-717550" lvl="2" marL="1371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indent="-660400" lvl="3" marL="1828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–"/>
              <a:defRPr sz="6800"/>
            </a:lvl4pPr>
            <a:lvl5pPr indent="-660400" lvl="4" marL="22860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»"/>
              <a:defRPr sz="6800"/>
            </a:lvl5pPr>
            <a:lvl6pPr indent="-660400" lvl="5" marL="27432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6pPr>
            <a:lvl7pPr indent="-660400" lvl="6" marL="320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7pPr>
            <a:lvl8pPr indent="-660400" lvl="7" marL="3657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8pPr>
            <a:lvl9pPr indent="-660400" lvl="8" marL="4114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60809" y="8059343"/>
            <a:ext cx="14323040" cy="3358751"/>
          </a:xfrm>
          <a:prstGeom prst="rect">
            <a:avLst/>
          </a:prstGeom>
          <a:noFill/>
          <a:ln>
            <a:noFill/>
          </a:ln>
        </p:spPr>
        <p:txBody>
          <a:bodyPr anchorCtr="0" anchor="b" bIns="195450" lIns="390900" spcFirstLastPara="1" rIns="390900" wrap="square" tIns="195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b="1" sz="10300"/>
            </a:lvl1pPr>
            <a:lvl2pPr indent="-228600" lvl="1" marL="9144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sz="8600"/>
            </a:lvl2pPr>
            <a:lvl3pPr indent="-228600" lvl="2" marL="1371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b="1" sz="7700"/>
            </a:lvl3pPr>
            <a:lvl4pPr indent="-228600" lvl="3" marL="1828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4pPr>
            <a:lvl5pPr indent="-228600" lvl="4" marL="22860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5pPr>
            <a:lvl6pPr indent="-228600" lvl="5" marL="27432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6pPr>
            <a:lvl7pPr indent="-228600" lvl="6" marL="320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7pPr>
            <a:lvl8pPr indent="-228600" lvl="7" marL="3657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8pPr>
            <a:lvl9pPr indent="-228600" lvl="8" marL="4114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60809" y="11418094"/>
            <a:ext cx="14323040" cy="20744262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882650" lvl="0" marL="4572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1pPr>
            <a:lvl2pPr indent="-774700" lvl="1" marL="9144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2pPr>
            <a:lvl3pPr indent="-717550" lvl="2" marL="1371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indent="-660400" lvl="3" marL="1828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–"/>
              <a:defRPr sz="6800"/>
            </a:lvl4pPr>
            <a:lvl5pPr indent="-660400" lvl="4" marL="22860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»"/>
              <a:defRPr sz="6800"/>
            </a:lvl5pPr>
            <a:lvl6pPr indent="-660400" lvl="5" marL="27432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6pPr>
            <a:lvl7pPr indent="-660400" lvl="6" marL="320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7pPr>
            <a:lvl8pPr indent="-660400" lvl="7" marL="3657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8pPr>
            <a:lvl9pPr indent="-660400" lvl="8" marL="4114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620204" y="1433512"/>
            <a:ext cx="10660709" cy="6100763"/>
          </a:xfrm>
          <a:prstGeom prst="rect">
            <a:avLst/>
          </a:prstGeom>
          <a:noFill/>
          <a:ln>
            <a:noFill/>
          </a:ln>
        </p:spPr>
        <p:txBody>
          <a:bodyPr anchorCtr="0" anchor="b" bIns="195450" lIns="390900" spcFirstLastPara="1" rIns="390900" wrap="square" tIns="19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b="1"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2669083" y="1433515"/>
            <a:ext cx="18114764" cy="30728843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1098550" lvl="0" marL="457200" algn="l">
              <a:lnSpc>
                <a:spcPct val="100000"/>
              </a:lnSpc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Char char="•"/>
              <a:defRPr sz="13700"/>
            </a:lvl1pPr>
            <a:lvl2pPr indent="-990600" lvl="1" marL="9144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Char char="–"/>
              <a:defRPr sz="12000"/>
            </a:lvl2pPr>
            <a:lvl3pPr indent="-882650" lvl="2" marL="13716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3pPr>
            <a:lvl4pPr indent="-774700" lvl="3" marL="18288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4pPr>
            <a:lvl5pPr indent="-774700" lvl="4" marL="22860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»"/>
              <a:defRPr sz="8600"/>
            </a:lvl5pPr>
            <a:lvl6pPr indent="-774700" lvl="5" marL="27432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6pPr>
            <a:lvl7pPr indent="-774700" lvl="6" marL="32004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7pPr>
            <a:lvl8pPr indent="-774700" lvl="7" marL="36576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8pPr>
            <a:lvl9pPr indent="-774700" lvl="8" marL="41148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620204" y="7534278"/>
            <a:ext cx="10660709" cy="24628081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228600" lvl="1" marL="9144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2pPr>
            <a:lvl3pPr indent="-228600" lvl="2" marL="1371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3pPr>
            <a:lvl4pPr indent="-228600" lvl="3" marL="18288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4pPr>
            <a:lvl5pPr indent="-228600" lvl="4" marL="22860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5pPr>
            <a:lvl6pPr indent="-228600" lvl="5" marL="27432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6pPr>
            <a:lvl7pPr indent="-228600" lvl="6" marL="32004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7pPr>
            <a:lvl8pPr indent="-228600" lvl="7" marL="3657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8pPr>
            <a:lvl9pPr indent="-228600" lvl="8" marL="41148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351421" y="25203150"/>
            <a:ext cx="19442430" cy="2975375"/>
          </a:xfrm>
          <a:prstGeom prst="rect">
            <a:avLst/>
          </a:prstGeom>
          <a:noFill/>
          <a:ln>
            <a:noFill/>
          </a:ln>
        </p:spPr>
        <p:txBody>
          <a:bodyPr anchorCtr="0" anchor="b" bIns="195450" lIns="390900" spcFirstLastPara="1" rIns="390900" wrap="square" tIns="19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b="1"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6351421" y="3217069"/>
            <a:ext cx="19442430" cy="216027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351421" y="28178524"/>
            <a:ext cx="19442430" cy="422552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228600" lvl="1" marL="9144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2pPr>
            <a:lvl3pPr indent="-228600" lvl="2" marL="1371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3pPr>
            <a:lvl4pPr indent="-228600" lvl="3" marL="18288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4pPr>
            <a:lvl5pPr indent="-228600" lvl="4" marL="22860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5pPr>
            <a:lvl6pPr indent="-228600" lvl="5" marL="27432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6pPr>
            <a:lvl7pPr indent="-228600" lvl="6" marL="32004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7pPr>
            <a:lvl8pPr indent="-228600" lvl="7" marL="3657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8pPr>
            <a:lvl9pPr indent="-228600" lvl="8" marL="41148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Calibri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620203" y="8401053"/>
            <a:ext cx="29163645" cy="2376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1098550" lvl="0" marL="457200" marR="0" rtl="0" algn="l">
              <a:lnSpc>
                <a:spcPct val="100000"/>
              </a:lnSpc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684925" y="1007725"/>
            <a:ext cx="23754000" cy="3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75" lIns="82950" spcFirstLastPara="1" rIns="82950" wrap="square" tIns="4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pt-BR" sz="6500" u="none" cap="none" strike="noStrike">
                <a:solidFill>
                  <a:srgbClr val="68475F"/>
                </a:solidFill>
                <a:latin typeface="Arial"/>
                <a:ea typeface="Arial"/>
                <a:cs typeface="Arial"/>
                <a:sym typeface="Arial"/>
              </a:rPr>
              <a:t>XXXVIII Semana de Engenharia de Alimentos</a:t>
            </a:r>
            <a:endParaRPr b="1" i="0" sz="6500" u="none" cap="none" strike="noStrike">
              <a:solidFill>
                <a:srgbClr val="6847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pt-BR" sz="6300" u="none" cap="none" strike="noStrike">
                <a:solidFill>
                  <a:srgbClr val="68475F"/>
                </a:solidFill>
                <a:latin typeface="Arial"/>
                <a:ea typeface="Arial"/>
                <a:cs typeface="Arial"/>
                <a:sym typeface="Arial"/>
              </a:rPr>
              <a:t>Exposição de Trabalhos Professora Dra. Vânia Regina Nicoletti</a:t>
            </a:r>
            <a:endParaRPr b="1" i="0" sz="6300" u="none" cap="none" strike="noStrike">
              <a:solidFill>
                <a:srgbClr val="6847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pt-BR" sz="6500" u="none" cap="none" strike="noStrike">
                <a:solidFill>
                  <a:srgbClr val="68475F"/>
                </a:solidFill>
                <a:latin typeface="Arial"/>
                <a:ea typeface="Arial"/>
                <a:cs typeface="Arial"/>
                <a:sym typeface="Arial"/>
              </a:rPr>
              <a:t>Título do projeto (letra minúscula Times New Roman n. 66)</a:t>
            </a:r>
            <a:br>
              <a:rPr b="1" i="0" lang="pt-BR" sz="6500" u="none" cap="none" strike="noStrike">
                <a:solidFill>
                  <a:srgbClr val="6847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6500" u="none" cap="none" strike="noStrike">
              <a:solidFill>
                <a:srgbClr val="6847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4828573" y="5307102"/>
            <a:ext cx="21810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75" lIns="82950" spcFirstLastPara="1" rIns="82950" wrap="square" tIns="41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(autores,  minúscula, Times New Roman n. 32)</a:t>
            </a:r>
            <a:endParaRPr b="1" baseline="3000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433273" y="5968203"/>
            <a:ext cx="12601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Instituição/Unidade Universitária (minúscula, Times New Roman n. 32)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66775" y="7404100"/>
            <a:ext cx="14716200" cy="831000"/>
          </a:xfrm>
          <a:prstGeom prst="rect">
            <a:avLst/>
          </a:prstGeom>
          <a:solidFill>
            <a:srgbClr val="68475F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866774" y="8586693"/>
            <a:ext cx="146807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unesp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9024" y="1007714"/>
            <a:ext cx="3669192" cy="12127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829719" y="19310346"/>
            <a:ext cx="14680781" cy="646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29718" y="28131509"/>
            <a:ext cx="14680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6865470" y="8542557"/>
            <a:ext cx="146718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514393" y="28406535"/>
            <a:ext cx="18473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6839623" y="19310348"/>
            <a:ext cx="147419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6879583" y="32334471"/>
            <a:ext cx="146576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892117" y="27950000"/>
            <a:ext cx="13215564" cy="235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baseline="3000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Curtis, M. D.; Shiu, K.; Butler, W. M. e Huffmann, J. C. </a:t>
            </a:r>
            <a:r>
              <a:rPr b="0" i="1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Am. Chem. Soc.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1986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108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3335.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baseline="3000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baseline="3000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Curtis, M. D.; Shiu, K.; Butler, W. M. e Huffmann, J. C. </a:t>
            </a:r>
            <a:r>
              <a:rPr b="0" i="1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Am. Chem. Soc.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1986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108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3335.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865472" y="7404100"/>
            <a:ext cx="14716200" cy="831000"/>
          </a:xfrm>
          <a:prstGeom prst="rect">
            <a:avLst/>
          </a:prstGeom>
          <a:solidFill>
            <a:srgbClr val="68475F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66774" y="17994604"/>
            <a:ext cx="14716200" cy="831000"/>
          </a:xfrm>
          <a:prstGeom prst="rect">
            <a:avLst/>
          </a:prstGeom>
          <a:solidFill>
            <a:srgbClr val="68475F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6865471" y="17994605"/>
            <a:ext cx="14716200" cy="831000"/>
          </a:xfrm>
          <a:prstGeom prst="rect">
            <a:avLst/>
          </a:prstGeom>
          <a:solidFill>
            <a:srgbClr val="68475F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6865470" y="26632275"/>
            <a:ext cx="14716200" cy="831000"/>
          </a:xfrm>
          <a:prstGeom prst="rect">
            <a:avLst/>
          </a:prstGeom>
          <a:solidFill>
            <a:srgbClr val="68475F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Bibliografia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31431" y="26993346"/>
            <a:ext cx="14716200" cy="831000"/>
          </a:xfrm>
          <a:prstGeom prst="rect">
            <a:avLst/>
          </a:prstGeom>
          <a:solidFill>
            <a:srgbClr val="68475F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6865472" y="30891681"/>
            <a:ext cx="14716200" cy="831000"/>
          </a:xfrm>
          <a:prstGeom prst="rect">
            <a:avLst/>
          </a:prstGeom>
          <a:solidFill>
            <a:srgbClr val="68475F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827" y="1013875"/>
            <a:ext cx="4389097" cy="359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2014-06-01T16:52:38Z</dcterms:created>
  <dc:creator>Marcinha Nakamura</dc:creator>
</cp:coreProperties>
</file>